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311" r:id="rId2"/>
    <p:sldId id="257" r:id="rId3"/>
    <p:sldId id="290" r:id="rId4"/>
    <p:sldId id="291" r:id="rId5"/>
    <p:sldId id="293" r:id="rId6"/>
    <p:sldId id="269" r:id="rId7"/>
    <p:sldId id="292" r:id="rId8"/>
    <p:sldId id="296" r:id="rId9"/>
    <p:sldId id="297" r:id="rId10"/>
    <p:sldId id="312" r:id="rId11"/>
    <p:sldId id="314" r:id="rId12"/>
  </p:sldIdLst>
  <p:sldSz cx="9144000" cy="5143500" type="screen16x9"/>
  <p:notesSz cx="6858000" cy="9144000"/>
  <p:embeddedFontLst>
    <p:embeddedFont>
      <p:font typeface="Lexend" panose="020B0604020202020204" charset="0"/>
      <p:regular r:id="rId14"/>
      <p:bold r:id="rId15"/>
    </p:embeddedFont>
    <p:embeddedFont>
      <p:font typeface="Lexend SemiBo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0FEC0-B97A-4679-9DF1-24DAE9EABF8F}" v="1" dt="2025-02-24T12:29:5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17" autoAdjust="0"/>
  </p:normalViewPr>
  <p:slideViewPr>
    <p:cSldViewPr snapToGrid="0">
      <p:cViewPr varScale="1">
        <p:scale>
          <a:sx n="96" d="100"/>
          <a:sy n="96" d="100"/>
        </p:scale>
        <p:origin x="106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gnoli Patrizia" userId="467559bd-f4fd-4c3f-941f-ef321352d62c" providerId="ADAL" clId="{1150BDF9-17E8-412E-98BD-1224BC98C48B}"/>
    <pc:docChg chg="undo custSel addSld delSld modSld sldOrd">
      <pc:chgData name="Romagnoli Patrizia" userId="467559bd-f4fd-4c3f-941f-ef321352d62c" providerId="ADAL" clId="{1150BDF9-17E8-412E-98BD-1224BC98C48B}" dt="2022-04-07T16:50:26.774" v="168" actId="6549"/>
      <pc:docMkLst>
        <pc:docMk/>
      </pc:docMkLst>
      <pc:sldChg chg="modSp mod">
        <pc:chgData name="Romagnoli Patrizia" userId="467559bd-f4fd-4c3f-941f-ef321352d62c" providerId="ADAL" clId="{1150BDF9-17E8-412E-98BD-1224BC98C48B}" dt="2022-04-07T16:50:26.774" v="168" actId="6549"/>
        <pc:sldMkLst>
          <pc:docMk/>
          <pc:sldMk cId="1943613007" sldId="269"/>
        </pc:sldMkLst>
      </pc:sldChg>
      <pc:sldChg chg="add">
        <pc:chgData name="Romagnoli Patrizia" userId="467559bd-f4fd-4c3f-941f-ef321352d62c" providerId="ADAL" clId="{1150BDF9-17E8-412E-98BD-1224BC98C48B}" dt="2022-04-07T11:04:43.439" v="66"/>
        <pc:sldMkLst>
          <pc:docMk/>
          <pc:sldMk cId="0" sldId="288"/>
        </pc:sldMkLst>
      </pc:sldChg>
      <pc:sldChg chg="add del">
        <pc:chgData name="Romagnoli Patrizia" userId="467559bd-f4fd-4c3f-941f-ef321352d62c" providerId="ADAL" clId="{1150BDF9-17E8-412E-98BD-1224BC98C48B}" dt="2022-04-07T10:59:13.791" v="63" actId="47"/>
        <pc:sldMkLst>
          <pc:docMk/>
          <pc:sldMk cId="918246820" sldId="289"/>
        </pc:sldMkLst>
      </pc:sldChg>
      <pc:sldChg chg="add del">
        <pc:chgData name="Romagnoli Patrizia" userId="467559bd-f4fd-4c3f-941f-ef321352d62c" providerId="ADAL" clId="{1150BDF9-17E8-412E-98BD-1224BC98C48B}" dt="2022-04-07T15:44:58.262" v="140" actId="2696"/>
        <pc:sldMkLst>
          <pc:docMk/>
          <pc:sldMk cId="1923705827" sldId="289"/>
        </pc:sldMkLst>
      </pc:sldChg>
      <pc:sldChg chg="modSp mod">
        <pc:chgData name="Romagnoli Patrizia" userId="467559bd-f4fd-4c3f-941f-ef321352d62c" providerId="ADAL" clId="{1150BDF9-17E8-412E-98BD-1224BC98C48B}" dt="2022-04-07T11:08:15.112" v="117" actId="255"/>
        <pc:sldMkLst>
          <pc:docMk/>
          <pc:sldMk cId="0" sldId="290"/>
        </pc:sldMkLst>
      </pc:sldChg>
      <pc:sldChg chg="modSp mod">
        <pc:chgData name="Romagnoli Patrizia" userId="467559bd-f4fd-4c3f-941f-ef321352d62c" providerId="ADAL" clId="{1150BDF9-17E8-412E-98BD-1224BC98C48B}" dt="2022-04-07T11:19:44.655" v="137" actId="20577"/>
        <pc:sldMkLst>
          <pc:docMk/>
          <pc:sldMk cId="1943613007" sldId="298"/>
        </pc:sldMkLst>
      </pc:sldChg>
      <pc:sldChg chg="del">
        <pc:chgData name="Romagnoli Patrizia" userId="467559bd-f4fd-4c3f-941f-ef321352d62c" providerId="ADAL" clId="{1150BDF9-17E8-412E-98BD-1224BC98C48B}" dt="2022-04-07T11:24:32.146" v="138" actId="47"/>
        <pc:sldMkLst>
          <pc:docMk/>
          <pc:sldMk cId="0" sldId="302"/>
        </pc:sldMkLst>
      </pc:sldChg>
      <pc:sldChg chg="ord">
        <pc:chgData name="Romagnoli Patrizia" userId="467559bd-f4fd-4c3f-941f-ef321352d62c" providerId="ADAL" clId="{1150BDF9-17E8-412E-98BD-1224BC98C48B}" dt="2022-04-07T15:49:24.810" v="143"/>
        <pc:sldMkLst>
          <pc:docMk/>
          <pc:sldMk cId="0" sldId="303"/>
        </pc:sldMkLst>
      </pc:sldChg>
      <pc:sldChg chg="addSp delSp modSp del mod">
        <pc:chgData name="Romagnoli Patrizia" userId="467559bd-f4fd-4c3f-941f-ef321352d62c" providerId="ADAL" clId="{1150BDF9-17E8-412E-98BD-1224BC98C48B}" dt="2022-04-07T11:01:38.644" v="65" actId="47"/>
        <pc:sldMkLst>
          <pc:docMk/>
          <pc:sldMk cId="0" sldId="306"/>
        </pc:sldMkLst>
      </pc:sldChg>
      <pc:sldChg chg="addSp delSp modSp mod">
        <pc:chgData name="Romagnoli Patrizia" userId="467559bd-f4fd-4c3f-941f-ef321352d62c" providerId="ADAL" clId="{1150BDF9-17E8-412E-98BD-1224BC98C48B}" dt="2022-04-07T10:57:08.874" v="47"/>
        <pc:sldMkLst>
          <pc:docMk/>
          <pc:sldMk cId="0" sldId="307"/>
        </pc:sldMkLst>
      </pc:sldChg>
      <pc:sldChg chg="ord">
        <pc:chgData name="Romagnoli Patrizia" userId="467559bd-f4fd-4c3f-941f-ef321352d62c" providerId="ADAL" clId="{1150BDF9-17E8-412E-98BD-1224BC98C48B}" dt="2022-04-07T16:41:06.637" v="145"/>
        <pc:sldMkLst>
          <pc:docMk/>
          <pc:sldMk cId="1883516205" sldId="311"/>
        </pc:sldMkLst>
      </pc:sldChg>
    </pc:docChg>
  </pc:docChgLst>
  <pc:docChgLst>
    <pc:chgData name="Petraroia Stefania" userId="b0f2b5e4-d621-480a-af67-70ed795535d5" providerId="ADAL" clId="{DD60FEC0-B97A-4679-9DF1-24DAE9EABF8F}"/>
    <pc:docChg chg="undo redo custSel modSld">
      <pc:chgData name="Petraroia Stefania" userId="b0f2b5e4-d621-480a-af67-70ed795535d5" providerId="ADAL" clId="{DD60FEC0-B97A-4679-9DF1-24DAE9EABF8F}" dt="2025-02-24T12:30:48.578" v="50" actId="14100"/>
      <pc:docMkLst>
        <pc:docMk/>
      </pc:docMkLst>
      <pc:sldChg chg="modSp mod">
        <pc:chgData name="Petraroia Stefania" userId="b0f2b5e4-d621-480a-af67-70ed795535d5" providerId="ADAL" clId="{DD60FEC0-B97A-4679-9DF1-24DAE9EABF8F}" dt="2025-02-24T12:29:06.470" v="45" actId="20577"/>
        <pc:sldMkLst>
          <pc:docMk/>
          <pc:sldMk cId="745354209" sldId="312"/>
        </pc:sldMkLst>
        <pc:spChg chg="mod">
          <ac:chgData name="Petraroia Stefania" userId="b0f2b5e4-d621-480a-af67-70ed795535d5" providerId="ADAL" clId="{DD60FEC0-B97A-4679-9DF1-24DAE9EABF8F}" dt="2025-02-24T12:29:06.470" v="45" actId="20577"/>
          <ac:spMkLst>
            <pc:docMk/>
            <pc:sldMk cId="745354209" sldId="312"/>
            <ac:spMk id="3" creationId="{00000000-0000-0000-0000-000000000000}"/>
          </ac:spMkLst>
        </pc:spChg>
      </pc:sldChg>
      <pc:sldChg chg="modSp mod">
        <pc:chgData name="Petraroia Stefania" userId="b0f2b5e4-d621-480a-af67-70ed795535d5" providerId="ADAL" clId="{DD60FEC0-B97A-4679-9DF1-24DAE9EABF8F}" dt="2025-02-24T12:30:48.578" v="50" actId="14100"/>
        <pc:sldMkLst>
          <pc:docMk/>
          <pc:sldMk cId="348708393" sldId="314"/>
        </pc:sldMkLst>
        <pc:spChg chg="mod">
          <ac:chgData name="Petraroia Stefania" userId="b0f2b5e4-d621-480a-af67-70ed795535d5" providerId="ADAL" clId="{DD60FEC0-B97A-4679-9DF1-24DAE9EABF8F}" dt="2025-02-24T12:30:48.578" v="50" actId="14100"/>
          <ac:spMkLst>
            <pc:docMk/>
            <pc:sldMk cId="348708393" sldId="314"/>
            <ac:spMk id="4" creationId="{00000000-0000-0000-0000-000000000000}"/>
          </ac:spMkLst>
        </pc:spChg>
      </pc:sldChg>
    </pc:docChg>
  </pc:docChgLst>
  <pc:docChgLst>
    <pc:chgData name="Romagnoli Patrizia" userId="467559bd-f4fd-4c3f-941f-ef321352d62c" providerId="ADAL" clId="{31F46CDF-1B71-4260-8A16-C675371FA359}"/>
    <pc:docChg chg="undo custSel addSld delSld modSld sldOrd">
      <pc:chgData name="Romagnoli Patrizia" userId="467559bd-f4fd-4c3f-941f-ef321352d62c" providerId="ADAL" clId="{31F46CDF-1B71-4260-8A16-C675371FA359}" dt="2022-04-07T10:39:13.912" v="101" actId="47"/>
      <pc:docMkLst>
        <pc:docMk/>
      </pc:docMkLst>
      <pc:sldChg chg="addSp delSp modSp mod ord">
        <pc:chgData name="Romagnoli Patrizia" userId="467559bd-f4fd-4c3f-941f-ef321352d62c" providerId="ADAL" clId="{31F46CDF-1B71-4260-8A16-C675371FA359}" dt="2022-04-07T10:38:47.323" v="100" actId="6549"/>
        <pc:sldMkLst>
          <pc:docMk/>
          <pc:sldMk cId="0" sldId="257"/>
        </pc:sldMkLst>
      </pc:sldChg>
      <pc:sldChg chg="add del">
        <pc:chgData name="Romagnoli Patrizia" userId="467559bd-f4fd-4c3f-941f-ef321352d62c" providerId="ADAL" clId="{31F46CDF-1B71-4260-8A16-C675371FA359}" dt="2022-04-05T20:12:36.118" v="40" actId="47"/>
        <pc:sldMkLst>
          <pc:docMk/>
          <pc:sldMk cId="1648279846" sldId="263"/>
        </pc:sldMkLst>
      </pc:sldChg>
      <pc:sldChg chg="del">
        <pc:chgData name="Romagnoli Patrizia" userId="467559bd-f4fd-4c3f-941f-ef321352d62c" providerId="ADAL" clId="{31F46CDF-1B71-4260-8A16-C675371FA359}" dt="2022-04-05T20:05:40.834" v="2" actId="47"/>
        <pc:sldMkLst>
          <pc:docMk/>
          <pc:sldMk cId="2416347761" sldId="281"/>
        </pc:sldMkLst>
      </pc:sldChg>
      <pc:sldChg chg="del">
        <pc:chgData name="Romagnoli Patrizia" userId="467559bd-f4fd-4c3f-941f-ef321352d62c" providerId="ADAL" clId="{31F46CDF-1B71-4260-8A16-C675371FA359}" dt="2022-04-07T10:39:13.912" v="101" actId="47"/>
        <pc:sldMkLst>
          <pc:docMk/>
          <pc:sldMk cId="0" sldId="288"/>
        </pc:sldMkLst>
      </pc:sldChg>
      <pc:sldChg chg="del">
        <pc:chgData name="Romagnoli Patrizia" userId="467559bd-f4fd-4c3f-941f-ef321352d62c" providerId="ADAL" clId="{31F46CDF-1B71-4260-8A16-C675371FA359}" dt="2022-04-07T10:26:36.434" v="49" actId="47"/>
        <pc:sldMkLst>
          <pc:docMk/>
          <pc:sldMk cId="0" sldId="304"/>
        </pc:sldMkLst>
      </pc:sldChg>
      <pc:sldChg chg="del">
        <pc:chgData name="Romagnoli Patrizia" userId="467559bd-f4fd-4c3f-941f-ef321352d62c" providerId="ADAL" clId="{31F46CDF-1B71-4260-8A16-C675371FA359}" dt="2022-04-05T20:07:36.905" v="10" actId="47"/>
        <pc:sldMkLst>
          <pc:docMk/>
          <pc:sldMk cId="0" sldId="305"/>
        </pc:sldMkLst>
      </pc:sldChg>
      <pc:sldChg chg="add ord">
        <pc:chgData name="Romagnoli Patrizia" userId="467559bd-f4fd-4c3f-941f-ef321352d62c" providerId="ADAL" clId="{31F46CDF-1B71-4260-8A16-C675371FA359}" dt="2022-04-07T07:58:44.913" v="48"/>
        <pc:sldMkLst>
          <pc:docMk/>
          <pc:sldMk cId="1883516205" sldId="311"/>
        </pc:sldMkLst>
      </pc:sldChg>
      <pc:sldChg chg="modSp mod">
        <pc:chgData name="Romagnoli Patrizia" userId="467559bd-f4fd-4c3f-941f-ef321352d62c" providerId="ADAL" clId="{31F46CDF-1B71-4260-8A16-C675371FA359}" dt="2022-04-05T20:07:09.199" v="9" actId="113"/>
        <pc:sldMkLst>
          <pc:docMk/>
          <pc:sldMk cId="745354209" sldId="312"/>
        </pc:sldMkLst>
      </pc:sldChg>
      <pc:sldMasterChg chg="delSldLayout">
        <pc:chgData name="Romagnoli Patrizia" userId="467559bd-f4fd-4c3f-941f-ef321352d62c" providerId="ADAL" clId="{31F46CDF-1B71-4260-8A16-C675371FA359}" dt="2022-04-07T10:39:13.912" v="101" actId="47"/>
        <pc:sldMasterMkLst>
          <pc:docMk/>
          <pc:sldMasterMk cId="0" sldId="2147483659"/>
        </pc:sldMasterMkLst>
        <pc:sldLayoutChg chg="del">
          <pc:chgData name="Romagnoli Patrizia" userId="467559bd-f4fd-4c3f-941f-ef321352d62c" providerId="ADAL" clId="{31F46CDF-1B71-4260-8A16-C675371FA359}" dt="2022-04-07T10:39:13.912" v="101" actId="47"/>
          <pc:sldLayoutMkLst>
            <pc:docMk/>
            <pc:sldMasterMk cId="0" sldId="2147483659"/>
            <pc:sldLayoutMk cId="0" sldId="2147483648"/>
          </pc:sldLayoutMkLst>
        </pc:sldLayoutChg>
      </pc:sldMasterChg>
    </pc:docChg>
  </pc:docChgLst>
  <pc:docChgLst>
    <pc:chgData name="Romagnoli Patrizia" userId="467559bd-f4fd-4c3f-941f-ef321352d62c" providerId="ADAL" clId="{24C2A994-683F-43B6-A3FC-2984496D3A97}"/>
    <pc:docChg chg="delSld">
      <pc:chgData name="Romagnoli Patrizia" userId="467559bd-f4fd-4c3f-941f-ef321352d62c" providerId="ADAL" clId="{24C2A994-683F-43B6-A3FC-2984496D3A97}" dt="2022-02-25T10:20:28.193" v="0" actId="47"/>
      <pc:docMkLst>
        <pc:docMk/>
      </pc:docMkLst>
      <pc:sldChg chg="del">
        <pc:chgData name="Romagnoli Patrizia" userId="467559bd-f4fd-4c3f-941f-ef321352d62c" providerId="ADAL" clId="{24C2A994-683F-43B6-A3FC-2984496D3A97}" dt="2022-02-25T10:20:28.193" v="0" actId="47"/>
        <pc:sldMkLst>
          <pc:docMk/>
          <pc:sldMk cId="1883516205" sldId="311"/>
        </pc:sldMkLst>
      </pc:sldChg>
    </pc:docChg>
  </pc:docChgLst>
  <pc:docChgLst>
    <pc:chgData name="Romagnoli Patrizia" userId="467559bd-f4fd-4c3f-941f-ef321352d62c" providerId="ADAL" clId="{359968F8-4585-486E-A9E5-D29F20D423AD}"/>
    <pc:docChg chg="custSel delSld modSld sldOrd">
      <pc:chgData name="Romagnoli Patrizia" userId="467559bd-f4fd-4c3f-941f-ef321352d62c" providerId="ADAL" clId="{359968F8-4585-486E-A9E5-D29F20D423AD}" dt="2022-04-28T11:38:29.269" v="110" actId="108"/>
      <pc:docMkLst>
        <pc:docMk/>
      </pc:docMkLst>
      <pc:sldChg chg="modSp mod">
        <pc:chgData name="Romagnoli Patrizia" userId="467559bd-f4fd-4c3f-941f-ef321352d62c" providerId="ADAL" clId="{359968F8-4585-486E-A9E5-D29F20D423AD}" dt="2022-04-28T11:38:29.269" v="110" actId="108"/>
        <pc:sldMkLst>
          <pc:docMk/>
          <pc:sldMk cId="1943613007" sldId="269"/>
        </pc:sldMkLst>
      </pc:sldChg>
      <pc:sldChg chg="ord">
        <pc:chgData name="Romagnoli Patrizia" userId="467559bd-f4fd-4c3f-941f-ef321352d62c" providerId="ADAL" clId="{359968F8-4585-486E-A9E5-D29F20D423AD}" dt="2022-04-28T11:33:20.886" v="1"/>
        <pc:sldMkLst>
          <pc:docMk/>
          <pc:sldMk cId="1943613007" sldId="293"/>
        </pc:sldMkLst>
      </pc:sldChg>
      <pc:sldChg chg="del">
        <pc:chgData name="Romagnoli Patrizia" userId="467559bd-f4fd-4c3f-941f-ef321352d62c" providerId="ADAL" clId="{359968F8-4585-486E-A9E5-D29F20D423AD}" dt="2022-04-28T11:38:09.470" v="109" actId="47"/>
        <pc:sldMkLst>
          <pc:docMk/>
          <pc:sldMk cId="1943613007" sldId="294"/>
        </pc:sldMkLst>
      </pc:sldChg>
    </pc:docChg>
  </pc:docChgLst>
  <pc:docChgLst>
    <pc:chgData name="Ballardini Stefania" userId="4fd38825-4be8-4b05-8105-521a1f2023f0" providerId="ADAL" clId="{F9702F16-3B15-4A69-8020-E92F612A741D}"/>
    <pc:docChg chg="modSld">
      <pc:chgData name="Ballardini Stefania" userId="4fd38825-4be8-4b05-8105-521a1f2023f0" providerId="ADAL" clId="{F9702F16-3B15-4A69-8020-E92F612A741D}" dt="2022-04-03T18:35:36.731" v="1" actId="1076"/>
      <pc:docMkLst>
        <pc:docMk/>
      </pc:docMkLst>
      <pc:sldChg chg="modSp mod">
        <pc:chgData name="Ballardini Stefania" userId="4fd38825-4be8-4b05-8105-521a1f2023f0" providerId="ADAL" clId="{F9702F16-3B15-4A69-8020-E92F612A741D}" dt="2022-04-03T18:34:24.635" v="0" actId="14100"/>
        <pc:sldMkLst>
          <pc:docMk/>
          <pc:sldMk cId="1943613007" sldId="296"/>
        </pc:sldMkLst>
      </pc:sldChg>
      <pc:sldChg chg="modSp mod">
        <pc:chgData name="Ballardini Stefania" userId="4fd38825-4be8-4b05-8105-521a1f2023f0" providerId="ADAL" clId="{F9702F16-3B15-4A69-8020-E92F612A741D}" dt="2022-04-03T18:35:36.731" v="1" actId="1076"/>
        <pc:sldMkLst>
          <pc:docMk/>
          <pc:sldMk cId="0" sldId="299"/>
        </pc:sldMkLst>
      </pc:sldChg>
    </pc:docChg>
  </pc:docChgLst>
  <pc:docChgLst>
    <pc:chgData name="Romagnoli Patrizia" userId="467559bd-f4fd-4c3f-941f-ef321352d62c" providerId="ADAL" clId="{F411B2FD-B00E-4C30-B59E-8B89686778B6}"/>
    <pc:docChg chg="delSld modSld sldOrd">
      <pc:chgData name="Romagnoli Patrizia" userId="467559bd-f4fd-4c3f-941f-ef321352d62c" providerId="ADAL" clId="{F411B2FD-B00E-4C30-B59E-8B89686778B6}" dt="2022-06-28T12:51:40.412" v="26" actId="47"/>
      <pc:docMkLst>
        <pc:docMk/>
      </pc:docMkLst>
      <pc:sldChg chg="del">
        <pc:chgData name="Romagnoli Patrizia" userId="467559bd-f4fd-4c3f-941f-ef321352d62c" providerId="ADAL" clId="{F411B2FD-B00E-4C30-B59E-8B89686778B6}" dt="2022-06-28T12:50:31.346" v="18" actId="47"/>
        <pc:sldMkLst>
          <pc:docMk/>
          <pc:sldMk cId="0" sldId="288"/>
        </pc:sldMkLst>
      </pc:sldChg>
      <pc:sldChg chg="del">
        <pc:chgData name="Romagnoli Patrizia" userId="467559bd-f4fd-4c3f-941f-ef321352d62c" providerId="ADAL" clId="{F411B2FD-B00E-4C30-B59E-8B89686778B6}" dt="2022-06-28T12:51:40.412" v="26" actId="47"/>
        <pc:sldMkLst>
          <pc:docMk/>
          <pc:sldMk cId="1923705827" sldId="289"/>
        </pc:sldMkLst>
      </pc:sldChg>
      <pc:sldChg chg="ord">
        <pc:chgData name="Romagnoli Patrizia" userId="467559bd-f4fd-4c3f-941f-ef321352d62c" providerId="ADAL" clId="{F411B2FD-B00E-4C30-B59E-8B89686778B6}" dt="2022-06-22T16:08:03.878" v="1"/>
        <pc:sldMkLst>
          <pc:docMk/>
          <pc:sldMk cId="0" sldId="292"/>
        </pc:sldMkLst>
      </pc:sldChg>
      <pc:sldChg chg="addSp modSp mod">
        <pc:chgData name="Romagnoli Patrizia" userId="467559bd-f4fd-4c3f-941f-ef321352d62c" providerId="ADAL" clId="{F411B2FD-B00E-4C30-B59E-8B89686778B6}" dt="2022-06-28T07:48:10.928" v="16" actId="14100"/>
        <pc:sldMkLst>
          <pc:docMk/>
          <pc:sldMk cId="1943613007" sldId="293"/>
        </pc:sldMkLst>
      </pc:sldChg>
      <pc:sldChg chg="del">
        <pc:chgData name="Romagnoli Patrizia" userId="467559bd-f4fd-4c3f-941f-ef321352d62c" providerId="ADAL" clId="{F411B2FD-B00E-4C30-B59E-8B89686778B6}" dt="2022-06-28T07:48:16.302" v="17" actId="47"/>
        <pc:sldMkLst>
          <pc:docMk/>
          <pc:sldMk cId="1943613007" sldId="295"/>
        </pc:sldMkLst>
      </pc:sldChg>
      <pc:sldChg chg="del">
        <pc:chgData name="Romagnoli Patrizia" userId="467559bd-f4fd-4c3f-941f-ef321352d62c" providerId="ADAL" clId="{F411B2FD-B00E-4C30-B59E-8B89686778B6}" dt="2022-06-28T12:50:49.064" v="19" actId="47"/>
        <pc:sldMkLst>
          <pc:docMk/>
          <pc:sldMk cId="1943613007" sldId="298"/>
        </pc:sldMkLst>
      </pc:sldChg>
      <pc:sldChg chg="del">
        <pc:chgData name="Romagnoli Patrizia" userId="467559bd-f4fd-4c3f-941f-ef321352d62c" providerId="ADAL" clId="{F411B2FD-B00E-4C30-B59E-8B89686778B6}" dt="2022-06-28T12:51:01.342" v="20" actId="47"/>
        <pc:sldMkLst>
          <pc:docMk/>
          <pc:sldMk cId="0" sldId="299"/>
        </pc:sldMkLst>
      </pc:sldChg>
      <pc:sldChg chg="del">
        <pc:chgData name="Romagnoli Patrizia" userId="467559bd-f4fd-4c3f-941f-ef321352d62c" providerId="ADAL" clId="{F411B2FD-B00E-4C30-B59E-8B89686778B6}" dt="2022-06-28T12:51:03.570" v="21" actId="47"/>
        <pc:sldMkLst>
          <pc:docMk/>
          <pc:sldMk cId="0" sldId="300"/>
        </pc:sldMkLst>
      </pc:sldChg>
      <pc:sldChg chg="del">
        <pc:chgData name="Romagnoli Patrizia" userId="467559bd-f4fd-4c3f-941f-ef321352d62c" providerId="ADAL" clId="{F411B2FD-B00E-4C30-B59E-8B89686778B6}" dt="2022-06-28T12:51:12.183" v="22" actId="47"/>
        <pc:sldMkLst>
          <pc:docMk/>
          <pc:sldMk cId="0" sldId="301"/>
        </pc:sldMkLst>
      </pc:sldChg>
      <pc:sldChg chg="del">
        <pc:chgData name="Romagnoli Patrizia" userId="467559bd-f4fd-4c3f-941f-ef321352d62c" providerId="ADAL" clId="{F411B2FD-B00E-4C30-B59E-8B89686778B6}" dt="2022-06-28T12:51:30.583" v="25" actId="47"/>
        <pc:sldMkLst>
          <pc:docMk/>
          <pc:sldMk cId="0" sldId="303"/>
        </pc:sldMkLst>
      </pc:sldChg>
      <pc:sldChg chg="del">
        <pc:chgData name="Romagnoli Patrizia" userId="467559bd-f4fd-4c3f-941f-ef321352d62c" providerId="ADAL" clId="{F411B2FD-B00E-4C30-B59E-8B89686778B6}" dt="2022-06-28T12:51:22.913" v="23" actId="47"/>
        <pc:sldMkLst>
          <pc:docMk/>
          <pc:sldMk cId="0" sldId="307"/>
        </pc:sldMkLst>
      </pc:sldChg>
      <pc:sldChg chg="del">
        <pc:chgData name="Romagnoli Patrizia" userId="467559bd-f4fd-4c3f-941f-ef321352d62c" providerId="ADAL" clId="{F411B2FD-B00E-4C30-B59E-8B89686778B6}" dt="2022-06-28T12:51:26.518" v="24" actId="47"/>
        <pc:sldMkLst>
          <pc:docMk/>
          <pc:sldMk cId="0" sldId="309"/>
        </pc:sldMkLst>
      </pc:sldChg>
      <pc:sldMasterChg chg="delSldLayout">
        <pc:chgData name="Romagnoli Patrizia" userId="467559bd-f4fd-4c3f-941f-ef321352d62c" providerId="ADAL" clId="{F411B2FD-B00E-4C30-B59E-8B89686778B6}" dt="2022-06-28T12:50:31.346" v="18" actId="47"/>
        <pc:sldMasterMkLst>
          <pc:docMk/>
          <pc:sldMasterMk cId="0" sldId="2147483659"/>
        </pc:sldMasterMkLst>
        <pc:sldLayoutChg chg="del">
          <pc:chgData name="Romagnoli Patrizia" userId="467559bd-f4fd-4c3f-941f-ef321352d62c" providerId="ADAL" clId="{F411B2FD-B00E-4C30-B59E-8B89686778B6}" dt="2022-06-28T12:50:31.346" v="18" actId="47"/>
          <pc:sldLayoutMkLst>
            <pc:docMk/>
            <pc:sldMasterMk cId="0" sldId="2147483659"/>
            <pc:sldLayoutMk cId="1761394083" sldId="2147483660"/>
          </pc:sldLayoutMkLst>
        </pc:sldLayoutChg>
      </pc:sldMasterChg>
    </pc:docChg>
  </pc:docChgLst>
  <pc:docChgLst>
    <pc:chgData name="Palmisano Annalinda" userId="8e41cf5d-83c9-49f9-a706-a13f17b68430" providerId="ADAL" clId="{1ED3D45D-5038-4AFA-BF92-0B4B0E16459A}"/>
    <pc:docChg chg="undo custSel delSld modSld">
      <pc:chgData name="Palmisano Annalinda" userId="8e41cf5d-83c9-49f9-a706-a13f17b68430" providerId="ADAL" clId="{1ED3D45D-5038-4AFA-BF92-0B4B0E16459A}" dt="2025-02-07T14:04:15.333" v="20" actId="27636"/>
      <pc:docMkLst>
        <pc:docMk/>
      </pc:docMkLst>
      <pc:sldChg chg="del">
        <pc:chgData name="Palmisano Annalinda" userId="8e41cf5d-83c9-49f9-a706-a13f17b68430" providerId="ADAL" clId="{1ED3D45D-5038-4AFA-BF92-0B4B0E16459A}" dt="2025-02-07T12:47:08.752" v="0" actId="2696"/>
        <pc:sldMkLst>
          <pc:docMk/>
          <pc:sldMk cId="1599646605" sldId="264"/>
        </pc:sldMkLst>
      </pc:sldChg>
      <pc:sldChg chg="modSp mod">
        <pc:chgData name="Palmisano Annalinda" userId="8e41cf5d-83c9-49f9-a706-a13f17b68430" providerId="ADAL" clId="{1ED3D45D-5038-4AFA-BF92-0B4B0E16459A}" dt="2025-02-07T14:04:15.333" v="20" actId="27636"/>
        <pc:sldMkLst>
          <pc:docMk/>
          <pc:sldMk cId="1943613007" sldId="269"/>
        </pc:sldMkLst>
        <pc:spChg chg="mod">
          <ac:chgData name="Palmisano Annalinda" userId="8e41cf5d-83c9-49f9-a706-a13f17b68430" providerId="ADAL" clId="{1ED3D45D-5038-4AFA-BF92-0B4B0E16459A}" dt="2025-02-07T14:04:15.333" v="20" actId="27636"/>
          <ac:spMkLst>
            <pc:docMk/>
            <pc:sldMk cId="1943613007" sldId="269"/>
            <ac:spMk id="10" creationId="{00000000-0000-0000-0000-000000000000}"/>
          </ac:spMkLst>
        </pc:spChg>
      </pc:sldChg>
      <pc:sldChg chg="modSp mod">
        <pc:chgData name="Palmisano Annalinda" userId="8e41cf5d-83c9-49f9-a706-a13f17b68430" providerId="ADAL" clId="{1ED3D45D-5038-4AFA-BF92-0B4B0E16459A}" dt="2025-02-07T14:03:14.832" v="7"/>
        <pc:sldMkLst>
          <pc:docMk/>
          <pc:sldMk cId="0" sldId="291"/>
        </pc:sldMkLst>
        <pc:spChg chg="mod">
          <ac:chgData name="Palmisano Annalinda" userId="8e41cf5d-83c9-49f9-a706-a13f17b68430" providerId="ADAL" clId="{1ED3D45D-5038-4AFA-BF92-0B4B0E16459A}" dt="2025-02-07T14:03:14.832" v="7"/>
          <ac:spMkLst>
            <pc:docMk/>
            <pc:sldMk cId="0" sldId="291"/>
            <ac:spMk id="3" creationId="{00000000-0000-0000-0000-000000000000}"/>
          </ac:spMkLst>
        </pc:spChg>
      </pc:sldChg>
    </pc:docChg>
  </pc:docChgLst>
  <pc:docChgLst>
    <pc:chgData name="Romagnoli Patrizia" userId="467559bd-f4fd-4c3f-941f-ef321352d62c" providerId="ADAL" clId="{9AA3D018-EC25-49B4-A927-DE37C2458DAB}"/>
    <pc:docChg chg="undo custSel addSld delSld modSld sldOrd">
      <pc:chgData name="Romagnoli Patrizia" userId="467559bd-f4fd-4c3f-941f-ef321352d62c" providerId="ADAL" clId="{9AA3D018-EC25-49B4-A927-DE37C2458DAB}" dt="2022-02-22T11:30:34.640" v="3855"/>
      <pc:docMkLst>
        <pc:docMk/>
      </pc:docMkLst>
      <pc:sldChg chg="modSp mod">
        <pc:chgData name="Romagnoli Patrizia" userId="467559bd-f4fd-4c3f-941f-ef321352d62c" providerId="ADAL" clId="{9AA3D018-EC25-49B4-A927-DE37C2458DAB}" dt="2022-02-19T09:04:44.031" v="2928" actId="1076"/>
        <pc:sldMkLst>
          <pc:docMk/>
          <pc:sldMk cId="1097882224" sldId="262"/>
        </pc:sldMkLst>
      </pc:sldChg>
      <pc:sldChg chg="modSp mod">
        <pc:chgData name="Romagnoli Patrizia" userId="467559bd-f4fd-4c3f-941f-ef321352d62c" providerId="ADAL" clId="{9AA3D018-EC25-49B4-A927-DE37C2458DAB}" dt="2022-02-21T10:05:57.994" v="3671" actId="113"/>
        <pc:sldMkLst>
          <pc:docMk/>
          <pc:sldMk cId="1648279846" sldId="263"/>
        </pc:sldMkLst>
      </pc:sldChg>
      <pc:sldChg chg="modSp mod">
        <pc:chgData name="Romagnoli Patrizia" userId="467559bd-f4fd-4c3f-941f-ef321352d62c" providerId="ADAL" clId="{9AA3D018-EC25-49B4-A927-DE37C2458DAB}" dt="2022-02-22T10:58:51.211" v="3851" actId="113"/>
        <pc:sldMkLst>
          <pc:docMk/>
          <pc:sldMk cId="1943613007" sldId="269"/>
        </pc:sldMkLst>
      </pc:sldChg>
      <pc:sldChg chg="modSp mod ord">
        <pc:chgData name="Romagnoli Patrizia" userId="467559bd-f4fd-4c3f-941f-ef321352d62c" providerId="ADAL" clId="{9AA3D018-EC25-49B4-A927-DE37C2458DAB}" dt="2022-02-20T10:45:06.942" v="3455" actId="255"/>
        <pc:sldMkLst>
          <pc:docMk/>
          <pc:sldMk cId="2416347761" sldId="281"/>
        </pc:sldMkLst>
      </pc:sldChg>
      <pc:sldChg chg="modSp mod ord">
        <pc:chgData name="Romagnoli Patrizia" userId="467559bd-f4fd-4c3f-941f-ef321352d62c" providerId="ADAL" clId="{9AA3D018-EC25-49B4-A927-DE37C2458DAB}" dt="2022-02-20T22:14:09.488" v="3538" actId="20577"/>
        <pc:sldMkLst>
          <pc:docMk/>
          <pc:sldMk cId="0" sldId="288"/>
        </pc:sldMkLst>
      </pc:sldChg>
      <pc:sldChg chg="modSp mod ord">
        <pc:chgData name="Romagnoli Patrizia" userId="467559bd-f4fd-4c3f-941f-ef321352d62c" providerId="ADAL" clId="{9AA3D018-EC25-49B4-A927-DE37C2458DAB}" dt="2022-02-22T11:30:34.640" v="3855"/>
        <pc:sldMkLst>
          <pc:docMk/>
          <pc:sldMk cId="1923705827" sldId="289"/>
        </pc:sldMkLst>
      </pc:sldChg>
      <pc:sldChg chg="addSp delSp modSp mod">
        <pc:chgData name="Romagnoli Patrizia" userId="467559bd-f4fd-4c3f-941f-ef321352d62c" providerId="ADAL" clId="{9AA3D018-EC25-49B4-A927-DE37C2458DAB}" dt="2022-02-20T22:19:09.991" v="3655" actId="20577"/>
        <pc:sldMkLst>
          <pc:docMk/>
          <pc:sldMk cId="0" sldId="290"/>
        </pc:sldMkLst>
      </pc:sldChg>
      <pc:sldChg chg="modSp mod">
        <pc:chgData name="Romagnoli Patrizia" userId="467559bd-f4fd-4c3f-941f-ef321352d62c" providerId="ADAL" clId="{9AA3D018-EC25-49B4-A927-DE37C2458DAB}" dt="2022-02-21T16:13:51.688" v="3829" actId="6549"/>
        <pc:sldMkLst>
          <pc:docMk/>
          <pc:sldMk cId="0" sldId="291"/>
        </pc:sldMkLst>
      </pc:sldChg>
      <pc:sldChg chg="modSp mod">
        <pc:chgData name="Romagnoli Patrizia" userId="467559bd-f4fd-4c3f-941f-ef321352d62c" providerId="ADAL" clId="{9AA3D018-EC25-49B4-A927-DE37C2458DAB}" dt="2022-02-22T10:40:54.162" v="3849" actId="20577"/>
        <pc:sldMkLst>
          <pc:docMk/>
          <pc:sldMk cId="0" sldId="292"/>
        </pc:sldMkLst>
      </pc:sldChg>
      <pc:sldChg chg="modSp mod">
        <pc:chgData name="Romagnoli Patrizia" userId="467559bd-f4fd-4c3f-941f-ef321352d62c" providerId="ADAL" clId="{9AA3D018-EC25-49B4-A927-DE37C2458DAB}" dt="2022-02-20T23:00:01.356" v="3669" actId="20577"/>
        <pc:sldMkLst>
          <pc:docMk/>
          <pc:sldMk cId="1943613007" sldId="293"/>
        </pc:sldMkLst>
      </pc:sldChg>
      <pc:sldChg chg="modSp mod">
        <pc:chgData name="Romagnoli Patrizia" userId="467559bd-f4fd-4c3f-941f-ef321352d62c" providerId="ADAL" clId="{9AA3D018-EC25-49B4-A927-DE37C2458DAB}" dt="2022-02-19T12:30:14.833" v="3112" actId="27636"/>
        <pc:sldMkLst>
          <pc:docMk/>
          <pc:sldMk cId="1943613007" sldId="294"/>
        </pc:sldMkLst>
      </pc:sldChg>
      <pc:sldChg chg="modSp mod">
        <pc:chgData name="Romagnoli Patrizia" userId="467559bd-f4fd-4c3f-941f-ef321352d62c" providerId="ADAL" clId="{9AA3D018-EC25-49B4-A927-DE37C2458DAB}" dt="2022-02-19T08:20:39.898" v="2751" actId="6549"/>
        <pc:sldMkLst>
          <pc:docMk/>
          <pc:sldMk cId="1943613007" sldId="295"/>
        </pc:sldMkLst>
      </pc:sldChg>
      <pc:sldChg chg="modSp mod ord">
        <pc:chgData name="Romagnoli Patrizia" userId="467559bd-f4fd-4c3f-941f-ef321352d62c" providerId="ADAL" clId="{9AA3D018-EC25-49B4-A927-DE37C2458DAB}" dt="2022-02-20T22:17:49.128" v="3628" actId="113"/>
        <pc:sldMkLst>
          <pc:docMk/>
          <pc:sldMk cId="1943613007" sldId="296"/>
        </pc:sldMkLst>
      </pc:sldChg>
      <pc:sldChg chg="modSp mod ord">
        <pc:chgData name="Romagnoli Patrizia" userId="467559bd-f4fd-4c3f-941f-ef321352d62c" providerId="ADAL" clId="{9AA3D018-EC25-49B4-A927-DE37C2458DAB}" dt="2022-02-18T20:20:47.909" v="1797" actId="113"/>
        <pc:sldMkLst>
          <pc:docMk/>
          <pc:sldMk cId="1943613007" sldId="297"/>
        </pc:sldMkLst>
      </pc:sldChg>
      <pc:sldChg chg="modSp mod">
        <pc:chgData name="Romagnoli Patrizia" userId="467559bd-f4fd-4c3f-941f-ef321352d62c" providerId="ADAL" clId="{9AA3D018-EC25-49B4-A927-DE37C2458DAB}" dt="2022-02-18T15:31:33.210" v="1046" actId="122"/>
        <pc:sldMkLst>
          <pc:docMk/>
          <pc:sldMk cId="1943613007" sldId="298"/>
        </pc:sldMkLst>
      </pc:sldChg>
      <pc:sldChg chg="modSp mod">
        <pc:chgData name="Romagnoli Patrizia" userId="467559bd-f4fd-4c3f-941f-ef321352d62c" providerId="ADAL" clId="{9AA3D018-EC25-49B4-A927-DE37C2458DAB}" dt="2022-02-19T12:41:22.726" v="3213" actId="20577"/>
        <pc:sldMkLst>
          <pc:docMk/>
          <pc:sldMk cId="0" sldId="299"/>
        </pc:sldMkLst>
      </pc:sldChg>
      <pc:sldChg chg="modSp mod">
        <pc:chgData name="Romagnoli Patrizia" userId="467559bd-f4fd-4c3f-941f-ef321352d62c" providerId="ADAL" clId="{9AA3D018-EC25-49B4-A927-DE37C2458DAB}" dt="2022-02-21T10:25:08.402" v="3763" actId="6549"/>
        <pc:sldMkLst>
          <pc:docMk/>
          <pc:sldMk cId="0" sldId="300"/>
        </pc:sldMkLst>
      </pc:sldChg>
      <pc:sldChg chg="modSp mod">
        <pc:chgData name="Romagnoli Patrizia" userId="467559bd-f4fd-4c3f-941f-ef321352d62c" providerId="ADAL" clId="{9AA3D018-EC25-49B4-A927-DE37C2458DAB}" dt="2022-02-18T20:28:04.823" v="1965" actId="123"/>
        <pc:sldMkLst>
          <pc:docMk/>
          <pc:sldMk cId="0" sldId="301"/>
        </pc:sldMkLst>
      </pc:sldChg>
      <pc:sldChg chg="modSp mod">
        <pc:chgData name="Romagnoli Patrizia" userId="467559bd-f4fd-4c3f-941f-ef321352d62c" providerId="ADAL" clId="{9AA3D018-EC25-49B4-A927-DE37C2458DAB}" dt="2022-02-18T15:19:24.552" v="958" actId="20577"/>
        <pc:sldMkLst>
          <pc:docMk/>
          <pc:sldMk cId="0" sldId="302"/>
        </pc:sldMkLst>
      </pc:sldChg>
      <pc:sldChg chg="modSp mod">
        <pc:chgData name="Romagnoli Patrizia" userId="467559bd-f4fd-4c3f-941f-ef321352d62c" providerId="ADAL" clId="{9AA3D018-EC25-49B4-A927-DE37C2458DAB}" dt="2022-02-21T16:38:19.864" v="3835" actId="27636"/>
        <pc:sldMkLst>
          <pc:docMk/>
          <pc:sldMk cId="0" sldId="303"/>
        </pc:sldMkLst>
      </pc:sldChg>
      <pc:sldChg chg="modSp mod">
        <pc:chgData name="Romagnoli Patrizia" userId="467559bd-f4fd-4c3f-941f-ef321352d62c" providerId="ADAL" clId="{9AA3D018-EC25-49B4-A927-DE37C2458DAB}" dt="2022-02-20T22:17:16.083" v="3626" actId="6549"/>
        <pc:sldMkLst>
          <pc:docMk/>
          <pc:sldMk cId="0" sldId="307"/>
        </pc:sldMkLst>
      </pc:sldChg>
      <pc:sldChg chg="addSp delSp modSp mod">
        <pc:chgData name="Romagnoli Patrizia" userId="467559bd-f4fd-4c3f-941f-ef321352d62c" providerId="ADAL" clId="{9AA3D018-EC25-49B4-A927-DE37C2458DAB}" dt="2022-02-19T09:04:48.308" v="2946"/>
        <pc:sldMkLst>
          <pc:docMk/>
          <pc:sldMk cId="0" sldId="308"/>
        </pc:sldMkLst>
      </pc:sldChg>
      <pc:sldChg chg="del ord">
        <pc:chgData name="Romagnoli Patrizia" userId="467559bd-f4fd-4c3f-941f-ef321352d62c" providerId="ADAL" clId="{9AA3D018-EC25-49B4-A927-DE37C2458DAB}" dt="2022-02-21T12:00:54.426" v="3764" actId="47"/>
        <pc:sldMkLst>
          <pc:docMk/>
          <pc:sldMk cId="1189468529" sldId="310"/>
        </pc:sldMkLst>
      </pc:sldChg>
      <pc:sldChg chg="ord">
        <pc:chgData name="Romagnoli Patrizia" userId="467559bd-f4fd-4c3f-941f-ef321352d62c" providerId="ADAL" clId="{9AA3D018-EC25-49B4-A927-DE37C2458DAB}" dt="2022-02-18T17:40:20.846" v="1050"/>
        <pc:sldMkLst>
          <pc:docMk/>
          <pc:sldMk cId="1883516205" sldId="311"/>
        </pc:sldMkLst>
      </pc:sldChg>
      <pc:sldChg chg="modSp add mod">
        <pc:chgData name="Romagnoli Patrizia" userId="467559bd-f4fd-4c3f-941f-ef321352d62c" providerId="ADAL" clId="{9AA3D018-EC25-49B4-A927-DE37C2458DAB}" dt="2022-02-19T08:41:12.544" v="2839" actId="20577"/>
        <pc:sldMkLst>
          <pc:docMk/>
          <pc:sldMk cId="745354209" sldId="312"/>
        </pc:sldMkLst>
      </pc:sldChg>
      <pc:sldChg chg="addSp delSp modSp add mod">
        <pc:chgData name="Romagnoli Patrizia" userId="467559bd-f4fd-4c3f-941f-ef321352d62c" providerId="ADAL" clId="{9AA3D018-EC25-49B4-A927-DE37C2458DAB}" dt="2022-02-19T09:08:10.990" v="2955"/>
        <pc:sldMkLst>
          <pc:docMk/>
          <pc:sldMk cId="2338317304" sldId="313"/>
        </pc:sldMkLst>
      </pc:sldChg>
      <pc:sldChg chg="add del">
        <pc:chgData name="Romagnoli Patrizia" userId="467559bd-f4fd-4c3f-941f-ef321352d62c" providerId="ADAL" clId="{9AA3D018-EC25-49B4-A927-DE37C2458DAB}" dt="2022-02-19T09:09:18.725" v="2956" actId="47"/>
        <pc:sldMkLst>
          <pc:docMk/>
          <pc:sldMk cId="141834464" sldId="314"/>
        </pc:sldMkLst>
      </pc:sldChg>
      <pc:sldChg chg="addSp delSp modSp add mod">
        <pc:chgData name="Romagnoli Patrizia" userId="467559bd-f4fd-4c3f-941f-ef321352d62c" providerId="ADAL" clId="{9AA3D018-EC25-49B4-A927-DE37C2458DAB}" dt="2022-02-19T12:20:55.076" v="3100" actId="6549"/>
        <pc:sldMkLst>
          <pc:docMk/>
          <pc:sldMk cId="348708393" sldId="314"/>
        </pc:sldMkLst>
      </pc:sldChg>
      <pc:sldChg chg="add del">
        <pc:chgData name="Romagnoli Patrizia" userId="467559bd-f4fd-4c3f-941f-ef321352d62c" providerId="ADAL" clId="{9AA3D018-EC25-49B4-A927-DE37C2458DAB}" dt="2022-02-19T12:31:45.876" v="3114" actId="47"/>
        <pc:sldMkLst>
          <pc:docMk/>
          <pc:sldMk cId="3988431606"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f9050f3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f9050f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sz="3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400"/>
              <a:buFont typeface="Lexend SemiBold"/>
              <a:buNone/>
              <a:defRPr sz="2400">
                <a:solidFill>
                  <a:schemeClr val="accent1"/>
                </a:solidFill>
                <a:latin typeface="Lexend SemiBold"/>
                <a:ea typeface="Lexend SemiBold"/>
                <a:cs typeface="Lexend SemiBold"/>
                <a:sym typeface="Lexen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17500">
              <a:lnSpc>
                <a:spcPct val="115000"/>
              </a:lnSpc>
              <a:spcBef>
                <a:spcPts val="0"/>
              </a:spcBef>
              <a:spcAft>
                <a:spcPts val="0"/>
              </a:spcAft>
              <a:buSzPts val="1400"/>
              <a:buFont typeface="Lexend"/>
              <a:buChar char="○"/>
              <a:defRPr>
                <a:latin typeface="Lexend"/>
                <a:ea typeface="Lexend"/>
                <a:cs typeface="Lexend"/>
                <a:sym typeface="Lexend"/>
              </a:defRPr>
            </a:lvl2pPr>
            <a:lvl3pPr marL="1371600" lvl="2" indent="-317500">
              <a:lnSpc>
                <a:spcPct val="115000"/>
              </a:lnSpc>
              <a:spcBef>
                <a:spcPts val="0"/>
              </a:spcBef>
              <a:spcAft>
                <a:spcPts val="0"/>
              </a:spcAft>
              <a:buSzPts val="1400"/>
              <a:buFont typeface="Lexend"/>
              <a:buChar char="■"/>
              <a:defRPr>
                <a:latin typeface="Lexend"/>
                <a:ea typeface="Lexend"/>
                <a:cs typeface="Lexend"/>
                <a:sym typeface="Lexend"/>
              </a:defRPr>
            </a:lvl3pPr>
            <a:lvl4pPr marL="1828800" lvl="3" indent="-317500">
              <a:lnSpc>
                <a:spcPct val="115000"/>
              </a:lnSpc>
              <a:spcBef>
                <a:spcPts val="0"/>
              </a:spcBef>
              <a:spcAft>
                <a:spcPts val="0"/>
              </a:spcAft>
              <a:buSzPts val="1400"/>
              <a:buFont typeface="Lexend"/>
              <a:buChar char="●"/>
              <a:defRPr>
                <a:latin typeface="Lexend"/>
                <a:ea typeface="Lexend"/>
                <a:cs typeface="Lexend"/>
                <a:sym typeface="Lexend"/>
              </a:defRPr>
            </a:lvl4pPr>
            <a:lvl5pPr marL="2286000" lvl="4" indent="-317500">
              <a:lnSpc>
                <a:spcPct val="115000"/>
              </a:lnSpc>
              <a:spcBef>
                <a:spcPts val="0"/>
              </a:spcBef>
              <a:spcAft>
                <a:spcPts val="0"/>
              </a:spcAft>
              <a:buSzPts val="1400"/>
              <a:buFont typeface="Lexend"/>
              <a:buChar char="○"/>
              <a:defRPr>
                <a:latin typeface="Lexend"/>
                <a:ea typeface="Lexend"/>
                <a:cs typeface="Lexend"/>
                <a:sym typeface="Lexend"/>
              </a:defRPr>
            </a:lvl5pPr>
            <a:lvl6pPr marL="2743200" lvl="5" indent="-317500">
              <a:lnSpc>
                <a:spcPct val="115000"/>
              </a:lnSpc>
              <a:spcBef>
                <a:spcPts val="0"/>
              </a:spcBef>
              <a:spcAft>
                <a:spcPts val="0"/>
              </a:spcAft>
              <a:buSzPts val="1400"/>
              <a:buFont typeface="Lexend"/>
              <a:buChar char="■"/>
              <a:defRPr>
                <a:latin typeface="Lexend"/>
                <a:ea typeface="Lexend"/>
                <a:cs typeface="Lexend"/>
                <a:sym typeface="Lexend"/>
              </a:defRPr>
            </a:lvl6pPr>
            <a:lvl7pPr marL="3200400" lvl="6" indent="-317500">
              <a:lnSpc>
                <a:spcPct val="115000"/>
              </a:lnSpc>
              <a:spcBef>
                <a:spcPts val="0"/>
              </a:spcBef>
              <a:spcAft>
                <a:spcPts val="0"/>
              </a:spcAft>
              <a:buSzPts val="1400"/>
              <a:buFont typeface="Lexend"/>
              <a:buChar char="●"/>
              <a:defRPr>
                <a:latin typeface="Lexend"/>
                <a:ea typeface="Lexend"/>
                <a:cs typeface="Lexend"/>
                <a:sym typeface="Lexend"/>
              </a:defRPr>
            </a:lvl7pPr>
            <a:lvl8pPr marL="3657600" lvl="7" indent="-317500">
              <a:lnSpc>
                <a:spcPct val="115000"/>
              </a:lnSpc>
              <a:spcBef>
                <a:spcPts val="0"/>
              </a:spcBef>
              <a:spcAft>
                <a:spcPts val="0"/>
              </a:spcAft>
              <a:buSzPts val="1400"/>
              <a:buFont typeface="Lexend"/>
              <a:buChar char="○"/>
              <a:defRPr>
                <a:latin typeface="Lexend"/>
                <a:ea typeface="Lexend"/>
                <a:cs typeface="Lexend"/>
                <a:sym typeface="Lexend"/>
              </a:defRPr>
            </a:lvl8pPr>
            <a:lvl9pPr marL="4114800" lvl="8" indent="-317500">
              <a:lnSpc>
                <a:spcPct val="115000"/>
              </a:lnSpc>
              <a:spcBef>
                <a:spcPts val="0"/>
              </a:spcBef>
              <a:spcAft>
                <a:spcPts val="0"/>
              </a:spcAft>
              <a:buSzPts val="1400"/>
              <a:buFont typeface="Lexend"/>
              <a:buChar char="■"/>
              <a:defRPr>
                <a:latin typeface="Lexend"/>
                <a:ea typeface="Lexend"/>
                <a:cs typeface="Lexend"/>
                <a:sym typeface="Lexe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video" Target="https://www.youtube.com/embed/HRuZ9KhyLJU?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genzialavoro.emr.it/lavoro-disabilita/approfondimenti/incentivi-per-le-imprese-che-assumono-tramite-il-collocamento-mirato" TargetMode="External"/><Relationship Id="rId2" Type="http://schemas.openxmlformats.org/officeDocument/2006/relationships/hyperlink" Target="https://www.agenzialavoro.emr.it/normativa/bandi-e-avvisi/avvisi-e-bandi"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agenzialavoro.emr.it/normativa/bandi-e-avvisi/avvisi-e-bandi/avviso-presentazione-domande-assunzione-tempo-determinato-lavoratori-disabilita-2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Contributi per l’assunzione di persone con disabilità iscritte al Collocamento mirato">
            <a:hlinkClick r:id="" action="ppaction://media"/>
            <a:extLst>
              <a:ext uri="{FF2B5EF4-FFF2-40B4-BE49-F238E27FC236}">
                <a16:creationId xmlns:a16="http://schemas.microsoft.com/office/drawing/2014/main" id="{8F7371E6-9C70-44DD-854E-52641D1F4CCA}"/>
              </a:ext>
            </a:extLst>
          </p:cNvPr>
          <p:cNvPicPr>
            <a:picLocks noRot="1" noChangeAspect="1"/>
          </p:cNvPicPr>
          <p:nvPr>
            <a:videoFile r:link="rId1"/>
          </p:nvPr>
        </p:nvPicPr>
        <p:blipFill>
          <a:blip r:embed="rId3"/>
          <a:stretch>
            <a:fillRect/>
          </a:stretch>
        </p:blipFill>
        <p:spPr>
          <a:xfrm>
            <a:off x="1298989" y="1094419"/>
            <a:ext cx="6264000" cy="3539157"/>
          </a:xfrm>
          <a:prstGeom prst="rect">
            <a:avLst/>
          </a:prstGeom>
        </p:spPr>
      </p:pic>
    </p:spTree>
    <p:extLst>
      <p:ext uri="{BB962C8B-B14F-4D97-AF65-F5344CB8AC3E}">
        <p14:creationId xmlns:p14="http://schemas.microsoft.com/office/powerpoint/2010/main" val="18835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ATTENZIONE </a:t>
            </a:r>
          </a:p>
        </p:txBody>
      </p:sp>
      <p:sp>
        <p:nvSpPr>
          <p:cNvPr id="3" name="Segnaposto testo 2"/>
          <p:cNvSpPr>
            <a:spLocks noGrp="1"/>
          </p:cNvSpPr>
          <p:nvPr>
            <p:ph type="body" idx="1"/>
          </p:nvPr>
        </p:nvSpPr>
        <p:spPr/>
        <p:txBody>
          <a:bodyPr>
            <a:normAutofit fontScale="92500" lnSpcReduction="10000"/>
          </a:bodyPr>
          <a:lstStyle/>
          <a:p>
            <a:pPr marL="90488" indent="0" algn="just">
              <a:buNone/>
            </a:pPr>
            <a:r>
              <a:rPr lang="it-IT" dirty="0"/>
              <a:t>Ai fini dell’erogazione del contributo verrà svolta anche la verifica sul </a:t>
            </a:r>
            <a:r>
              <a:rPr lang="it-IT" sz="1800" dirty="0">
                <a:solidFill>
                  <a:schemeClr val="tx1"/>
                </a:solidFill>
              </a:rPr>
              <a:t>permanere dei requisiti dichiarati nell’istanza iniziale. </a:t>
            </a:r>
            <a:r>
              <a:rPr lang="it-IT" dirty="0"/>
              <a:t>Tra questi rientra la regolarità contributiva (attraverso il </a:t>
            </a:r>
            <a:r>
              <a:rPr lang="it-IT" b="1" dirty="0">
                <a:solidFill>
                  <a:srgbClr val="00B050"/>
                </a:solidFill>
              </a:rPr>
              <a:t>DURC</a:t>
            </a:r>
            <a:r>
              <a:rPr lang="it-IT" dirty="0"/>
              <a:t>) e </a:t>
            </a:r>
            <a:r>
              <a:rPr lang="it-IT" sz="1800" dirty="0">
                <a:solidFill>
                  <a:schemeClr val="tx1"/>
                </a:solidFill>
              </a:rPr>
              <a:t>la conferma che il datore di lavoro, se obbligato, è </a:t>
            </a:r>
            <a:r>
              <a:rPr lang="it-IT" sz="1800" b="1" dirty="0">
                <a:solidFill>
                  <a:srgbClr val="00B050"/>
                </a:solidFill>
              </a:rPr>
              <a:t>ottemperante</a:t>
            </a:r>
            <a:r>
              <a:rPr lang="it-IT" sz="1800" dirty="0">
                <a:solidFill>
                  <a:schemeClr val="tx1"/>
                </a:solidFill>
              </a:rPr>
              <a:t> agli obblighi assunzionali dei lavoratori disabili e si prenderà come riferimento l</a:t>
            </a:r>
            <a:r>
              <a:rPr lang="it-IT" dirty="0"/>
              <a:t>a data di invio della rendicontazione (Modulo n. 1 </a:t>
            </a:r>
            <a:r>
              <a:rPr lang="it-IT" dirty="0" err="1"/>
              <a:t>Rend</a:t>
            </a:r>
            <a:r>
              <a:rPr lang="it-IT" dirty="0"/>
              <a:t>). </a:t>
            </a:r>
            <a:endParaRPr lang="it-IT" sz="1800" dirty="0">
              <a:solidFill>
                <a:schemeClr val="tx1"/>
              </a:solidFill>
            </a:endParaRPr>
          </a:p>
          <a:p>
            <a:pPr marL="90488" indent="0" algn="just">
              <a:buNone/>
            </a:pPr>
            <a:endParaRPr lang="it-IT" sz="1800" dirty="0">
              <a:solidFill>
                <a:schemeClr val="tx1"/>
              </a:solidFill>
            </a:endParaRPr>
          </a:p>
          <a:p>
            <a:pPr marL="90488" indent="0" algn="just">
              <a:buNone/>
            </a:pPr>
            <a:r>
              <a:rPr lang="it-IT" sz="1800" kern="0" dirty="0">
                <a:effectLst/>
                <a:latin typeface="Lexend" panose="020B0604020202020204" charset="0"/>
                <a:ea typeface="Arial" panose="020B0604020202020204" pitchFamily="34" charset="0"/>
              </a:rPr>
              <a:t>E’ pertanto </a:t>
            </a:r>
            <a:r>
              <a:rPr lang="it-IT" dirty="0">
                <a:latin typeface="Lexend" panose="020B0604020202020204" charset="0"/>
                <a:ea typeface="Arial" panose="020B0604020202020204" pitchFamily="34" charset="0"/>
              </a:rPr>
              <a:t>opportuno che i </a:t>
            </a:r>
            <a:r>
              <a:rPr lang="it-IT" sz="1800" kern="0" dirty="0">
                <a:effectLst/>
                <a:latin typeface="Lexend" panose="020B0604020202020204" charset="0"/>
                <a:ea typeface="Arial" panose="020B0604020202020204" pitchFamily="34" charset="0"/>
              </a:rPr>
              <a:t>beneficiari, </a:t>
            </a:r>
            <a:r>
              <a:rPr lang="it-IT" sz="1800" b="1" kern="0" dirty="0">
                <a:effectLst/>
                <a:latin typeface="Lexend" panose="020B0604020202020204" charset="0"/>
                <a:ea typeface="Arial" panose="020B0604020202020204" pitchFamily="34" charset="0"/>
              </a:rPr>
              <a:t>al termine del contratto di lavoro </a:t>
            </a:r>
            <a:r>
              <a:rPr lang="it-IT" sz="1800" kern="0" dirty="0">
                <a:effectLst/>
                <a:latin typeface="Lexend" panose="020B0604020202020204" charset="0"/>
                <a:ea typeface="Arial" panose="020B0604020202020204" pitchFamily="34" charset="0"/>
              </a:rPr>
              <a:t>oggetto del contributo,</a:t>
            </a:r>
            <a:r>
              <a:rPr lang="it-IT" sz="1800" b="1" kern="0" dirty="0">
                <a:effectLst/>
                <a:latin typeface="Lexend" panose="020B0604020202020204" charset="0"/>
                <a:ea typeface="Arial" panose="020B0604020202020204" pitchFamily="34" charset="0"/>
              </a:rPr>
              <a:t> </a:t>
            </a:r>
            <a:r>
              <a:rPr lang="it-IT" sz="1800" b="1" u="sng" kern="0" dirty="0">
                <a:effectLst/>
                <a:latin typeface="Lexend" panose="020B0604020202020204" charset="0"/>
                <a:ea typeface="Arial" panose="020B0604020202020204" pitchFamily="34" charset="0"/>
              </a:rPr>
              <a:t>prendano contatto diretto con l’Ufficio del Collocamento Mirato territoriale competente</a:t>
            </a:r>
            <a:r>
              <a:rPr lang="it-IT" sz="1800" kern="0" dirty="0">
                <a:effectLst/>
                <a:latin typeface="Lexend" panose="020B0604020202020204" charset="0"/>
                <a:ea typeface="Arial" panose="020B0604020202020204" pitchFamily="34" charset="0"/>
              </a:rPr>
              <a:t> per le eventuali verifiche preliminari</a:t>
            </a:r>
            <a:endParaRPr lang="it-IT" sz="1800" dirty="0">
              <a:solidFill>
                <a:schemeClr val="tx1"/>
              </a:solidFill>
              <a:latin typeface="Lexend" panose="020B0604020202020204" charset="0"/>
            </a:endParaRPr>
          </a:p>
        </p:txBody>
      </p:sp>
    </p:spTree>
    <p:extLst>
      <p:ext uri="{BB962C8B-B14F-4D97-AF65-F5344CB8AC3E}">
        <p14:creationId xmlns:p14="http://schemas.microsoft.com/office/powerpoint/2010/main" val="74535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34234"/>
            <a:ext cx="4366436" cy="1031230"/>
          </a:xfrm>
        </p:spPr>
        <p:txBody>
          <a:bodyPr>
            <a:noAutofit/>
          </a:bodyPr>
          <a:lstStyle/>
          <a:p>
            <a:r>
              <a:rPr lang="it-IT" sz="2800" dirty="0"/>
              <a:t>DOVE TROVARE INFORMAZIONI</a:t>
            </a:r>
          </a:p>
        </p:txBody>
      </p:sp>
      <p:sp>
        <p:nvSpPr>
          <p:cNvPr id="4" name="Segnaposto testo 3"/>
          <p:cNvSpPr>
            <a:spLocks noGrp="1"/>
          </p:cNvSpPr>
          <p:nvPr>
            <p:ph type="body" idx="2"/>
          </p:nvPr>
        </p:nvSpPr>
        <p:spPr>
          <a:xfrm>
            <a:off x="4387487" y="2943"/>
            <a:ext cx="4653145" cy="4619973"/>
          </a:xfrm>
          <a:solidFill>
            <a:schemeClr val="tx2"/>
          </a:solidFill>
        </p:spPr>
        <p:txBody>
          <a:bodyPr>
            <a:noAutofit/>
          </a:bodyPr>
          <a:lstStyle/>
          <a:p>
            <a:pPr marL="88900" indent="0">
              <a:buNone/>
            </a:pPr>
            <a:endParaRPr lang="it-IT" sz="1800" b="1" dirty="0">
              <a:solidFill>
                <a:schemeClr val="accent1"/>
              </a:solidFill>
            </a:endParaRPr>
          </a:p>
          <a:p>
            <a:pPr marL="88900" indent="0">
              <a:buNone/>
            </a:pPr>
            <a:r>
              <a:rPr lang="it-IT" sz="1600" b="1" dirty="0">
                <a:solidFill>
                  <a:schemeClr val="accent1"/>
                </a:solidFill>
              </a:rPr>
              <a:t>AGENZIA REGIONALE PER IL LAVORO</a:t>
            </a:r>
          </a:p>
          <a:p>
            <a:pPr marL="88900" indent="0" algn="just">
              <a:buNone/>
            </a:pPr>
            <a:r>
              <a:rPr lang="it-IT" sz="1600" dirty="0">
                <a:solidFill>
                  <a:schemeClr val="tx1"/>
                </a:solidFill>
              </a:rPr>
              <a:t>Servizio Integrativo politiche del lavoro</a:t>
            </a:r>
          </a:p>
          <a:p>
            <a:pPr marL="88900" indent="0">
              <a:buNone/>
            </a:pPr>
            <a:endParaRPr lang="it-IT" sz="1600" dirty="0">
              <a:hlinkClick r:id="rId2"/>
            </a:endParaRPr>
          </a:p>
          <a:p>
            <a:pPr marL="88900" indent="0">
              <a:buNone/>
            </a:pPr>
            <a:r>
              <a:rPr lang="it-IT" sz="1600" b="1" dirty="0">
                <a:solidFill>
                  <a:schemeClr val="accent1"/>
                </a:solidFill>
                <a:hlinkClick r:id="rId3">
                  <a:extLst>
                    <a:ext uri="{A12FA001-AC4F-418D-AE19-62706E023703}">
                      <ahyp:hlinkClr xmlns:ahyp="http://schemas.microsoft.com/office/drawing/2018/hyperlinkcolor" val="tx"/>
                    </a:ext>
                  </a:extLst>
                </a:hlinkClick>
              </a:rPr>
              <a:t>https://www.agenzialavoro.emr.it/lavoro-disabilita/approfondimenti/incentivi-per-le-imprese-che-assumono-tramite-il-collocamento-mirato</a:t>
            </a:r>
            <a:endParaRPr lang="it-IT" sz="1600" b="1" dirty="0">
              <a:solidFill>
                <a:schemeClr val="accent1"/>
              </a:solidFill>
            </a:endParaRPr>
          </a:p>
          <a:p>
            <a:pPr marL="88900" indent="0">
              <a:buNone/>
            </a:pPr>
            <a:endParaRPr lang="it-IT" sz="1600" dirty="0"/>
          </a:p>
          <a:p>
            <a:pPr marL="88900" indent="0">
              <a:buNone/>
            </a:pPr>
            <a:r>
              <a:rPr lang="it-IT" sz="1600" dirty="0"/>
              <a:t>Per informazioni, dubbi, domande scrivere a:</a:t>
            </a:r>
          </a:p>
          <a:p>
            <a:pPr marL="88900" indent="0">
              <a:buNone/>
            </a:pPr>
            <a:r>
              <a:rPr lang="it-IT" sz="1600" b="1" dirty="0">
                <a:solidFill>
                  <a:schemeClr val="accent1"/>
                </a:solidFill>
              </a:rPr>
              <a:t>arlinclusione@regione.emilia-romagna.it</a:t>
            </a:r>
            <a:r>
              <a:rPr lang="it-IT" sz="1600" dirty="0">
                <a:solidFill>
                  <a:schemeClr val="accent1"/>
                </a:solidFill>
              </a:rPr>
              <a:t> </a:t>
            </a:r>
          </a:p>
          <a:p>
            <a:pPr marL="88900" indent="0">
              <a:buNone/>
            </a:pPr>
            <a:endParaRPr lang="it-IT" sz="1600" dirty="0">
              <a:solidFill>
                <a:schemeClr val="accent1"/>
              </a:solidFill>
            </a:endParaRPr>
          </a:p>
          <a:p>
            <a:pPr marL="88900" indent="0">
              <a:buNone/>
            </a:pPr>
            <a:r>
              <a:rPr lang="it-IT" sz="1600" dirty="0">
                <a:latin typeface="Lexend" charset="0"/>
              </a:rPr>
              <a:t>Per invio istanze</a:t>
            </a:r>
            <a:r>
              <a:rPr lang="it-IT" sz="1600" b="1" dirty="0">
                <a:latin typeface="Lexend" charset="0"/>
              </a:rPr>
              <a:t>, </a:t>
            </a:r>
            <a:r>
              <a:rPr lang="it-IT" sz="1600" dirty="0">
                <a:latin typeface="Lexend" charset="0"/>
              </a:rPr>
              <a:t>PEC:</a:t>
            </a:r>
            <a:r>
              <a:rPr lang="it-IT" sz="1600" b="1" dirty="0">
                <a:latin typeface="Lexend" charset="0"/>
              </a:rPr>
              <a:t> </a:t>
            </a:r>
            <a:r>
              <a:rPr lang="it-IT" sz="1600" dirty="0">
                <a:solidFill>
                  <a:schemeClr val="accent1"/>
                </a:solidFill>
                <a:latin typeface="Lexend" charset="0"/>
              </a:rPr>
              <a:t>arlavoro.servipl@postacert.Regione.Emilia-Romagna.it</a:t>
            </a:r>
            <a:r>
              <a:rPr lang="it-IT" sz="1600" dirty="0">
                <a:latin typeface="Lexend" charset="0"/>
              </a:rPr>
              <a:t>  </a:t>
            </a:r>
          </a:p>
          <a:p>
            <a:pPr marL="88900" indent="0">
              <a:buNone/>
            </a:pPr>
            <a:endParaRPr lang="it-IT" sz="1800" dirty="0">
              <a:solidFill>
                <a:schemeClr val="accent1"/>
              </a:solidFill>
            </a:endParaRPr>
          </a:p>
        </p:txBody>
      </p:sp>
      <p:sp>
        <p:nvSpPr>
          <p:cNvPr id="7" name="Segnaposto testo 6">
            <a:extLst>
              <a:ext uri="{FF2B5EF4-FFF2-40B4-BE49-F238E27FC236}">
                <a16:creationId xmlns:a16="http://schemas.microsoft.com/office/drawing/2014/main" id="{3AA13423-A450-498F-8869-CB35D8C9A4A3}"/>
              </a:ext>
            </a:extLst>
          </p:cNvPr>
          <p:cNvSpPr>
            <a:spLocks noGrp="1"/>
          </p:cNvSpPr>
          <p:nvPr>
            <p:ph type="body" idx="1"/>
          </p:nvPr>
        </p:nvSpPr>
        <p:spPr>
          <a:xfrm>
            <a:off x="311700" y="1477735"/>
            <a:ext cx="3811236" cy="3091139"/>
          </a:xfrm>
        </p:spPr>
        <p:txBody>
          <a:bodyPr/>
          <a:lstStyle/>
          <a:p>
            <a:pPr marL="139700" indent="0">
              <a:buNone/>
            </a:pPr>
            <a:endParaRPr lang="it-IT" dirty="0"/>
          </a:p>
        </p:txBody>
      </p:sp>
      <p:pic>
        <p:nvPicPr>
          <p:cNvPr id="8" name="Picture 2" descr="C:\Users\luisa_secci\Downloads\Progetto senza titolo (21).png">
            <a:hlinkClick r:id="rId4"/>
            <a:extLst>
              <a:ext uri="{FF2B5EF4-FFF2-40B4-BE49-F238E27FC236}">
                <a16:creationId xmlns:a16="http://schemas.microsoft.com/office/drawing/2014/main" id="{B0D2B8E5-84E2-4205-8D66-29BBAC50A059}"/>
              </a:ext>
            </a:extLst>
          </p:cNvPr>
          <p:cNvPicPr>
            <a:picLocks noChangeAspect="1" noChangeArrowheads="1"/>
          </p:cNvPicPr>
          <p:nvPr/>
        </p:nvPicPr>
        <p:blipFill>
          <a:blip r:embed="rId5"/>
          <a:srcRect l="25015" r="10230"/>
          <a:stretch>
            <a:fillRect/>
          </a:stretch>
        </p:blipFill>
        <p:spPr bwMode="auto">
          <a:xfrm>
            <a:off x="311728" y="1477736"/>
            <a:ext cx="3811236" cy="3145180"/>
          </a:xfrm>
          <a:prstGeom prst="rect">
            <a:avLst/>
          </a:prstGeom>
          <a:noFill/>
        </p:spPr>
      </p:pic>
    </p:spTree>
    <p:extLst>
      <p:ext uri="{BB962C8B-B14F-4D97-AF65-F5344CB8AC3E}">
        <p14:creationId xmlns:p14="http://schemas.microsoft.com/office/powerpoint/2010/main" val="34870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3" name="CasellaDiTesto 2">
            <a:extLst>
              <a:ext uri="{FF2B5EF4-FFF2-40B4-BE49-F238E27FC236}">
                <a16:creationId xmlns:a16="http://schemas.microsoft.com/office/drawing/2014/main" id="{8FB7B310-DA0A-423F-874E-1851EE4D961C}"/>
              </a:ext>
            </a:extLst>
          </p:cNvPr>
          <p:cNvSpPr txBox="1"/>
          <p:nvPr/>
        </p:nvSpPr>
        <p:spPr>
          <a:xfrm>
            <a:off x="253091" y="2571750"/>
            <a:ext cx="5951765" cy="1154162"/>
          </a:xfrm>
          <a:prstGeom prst="rect">
            <a:avLst/>
          </a:prstGeom>
          <a:noFill/>
        </p:spPr>
        <p:txBody>
          <a:bodyPr wrap="square">
            <a:spAutoFit/>
          </a:bodyPr>
          <a:lstStyle/>
          <a:p>
            <a:r>
              <a:rPr lang="it-IT" sz="2300" b="1" dirty="0">
                <a:solidFill>
                  <a:schemeClr val="bg1"/>
                </a:solidFill>
              </a:rPr>
              <a:t>ASSUNZIONE A TEMPO DETERMINATO E  EVENTUALE TRASFORMAZIONE A TEMPO INDETERMINATO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4" name="Segnaposto testo 3"/>
          <p:cNvSpPr>
            <a:spLocks noGrp="1"/>
          </p:cNvSpPr>
          <p:nvPr>
            <p:ph type="body" idx="1"/>
          </p:nvPr>
        </p:nvSpPr>
        <p:spPr>
          <a:xfrm>
            <a:off x="367355" y="1074337"/>
            <a:ext cx="8376595" cy="2354051"/>
          </a:xfrm>
        </p:spPr>
        <p:txBody>
          <a:bodyPr>
            <a:noAutofit/>
          </a:bodyPr>
          <a:lstStyle/>
          <a:p>
            <a:pPr marL="0" lvl="1" indent="-360363" algn="just">
              <a:buNone/>
            </a:pPr>
            <a:r>
              <a:rPr lang="it-IT" sz="2400" b="1" dirty="0">
                <a:solidFill>
                  <a:schemeClr val="accent1"/>
                </a:solidFill>
              </a:rPr>
              <a:t>ASSUNZIONI A TEMPO DETERMINATO – CAPO A - </a:t>
            </a:r>
          </a:p>
          <a:p>
            <a:pPr marL="0" lvl="1" indent="-360363" algn="just">
              <a:buNone/>
            </a:pPr>
            <a:endParaRPr lang="it-IT" sz="1400" b="1" dirty="0">
              <a:solidFill>
                <a:schemeClr val="accent1"/>
              </a:solidFill>
            </a:endParaRPr>
          </a:p>
          <a:p>
            <a:pPr marL="0" lvl="1" indent="-360363" algn="just">
              <a:buNone/>
            </a:pPr>
            <a:r>
              <a:rPr lang="it-IT" sz="1400" b="1" dirty="0">
                <a:solidFill>
                  <a:schemeClr val="accent1"/>
                </a:solidFill>
              </a:rPr>
              <a:t>Datori di lavoro privati</a:t>
            </a:r>
            <a:r>
              <a:rPr lang="it-IT" sz="1400" dirty="0"/>
              <a:t>, soggetti o meno all’obbligo di assunzione di persone disabili a prescindere dalla circostanza che abbiano o meno la natura di imprenditore (compresi i professionisti)</a:t>
            </a:r>
          </a:p>
          <a:p>
            <a:pPr marL="0" lvl="1" indent="-360363">
              <a:buNone/>
            </a:pPr>
            <a:endParaRPr lang="it-IT" sz="1400" b="1" dirty="0">
              <a:solidFill>
                <a:schemeClr val="accent1"/>
              </a:solidFill>
            </a:endParaRPr>
          </a:p>
          <a:p>
            <a:pPr marL="0" lvl="1" indent="-360363">
              <a:buNone/>
            </a:pPr>
            <a:r>
              <a:rPr lang="it-IT" sz="1400" b="1" dirty="0">
                <a:solidFill>
                  <a:schemeClr val="accent1"/>
                </a:solidFill>
              </a:rPr>
              <a:t>Enti pubblici economici (EPE)</a:t>
            </a:r>
          </a:p>
          <a:p>
            <a:pPr marL="0" lvl="1" indent="-360363" algn="just">
              <a:buNone/>
            </a:pPr>
            <a:endParaRPr lang="it-IT" sz="1400" b="1" dirty="0">
              <a:solidFill>
                <a:srgbClr val="00B050"/>
              </a:solidFill>
            </a:endParaRPr>
          </a:p>
          <a:p>
            <a:pPr marL="0" lvl="1" indent="-360363" algn="just">
              <a:buNone/>
            </a:pPr>
            <a:r>
              <a:rPr lang="it-IT" sz="1400" b="1" dirty="0">
                <a:solidFill>
                  <a:srgbClr val="00B050"/>
                </a:solidFill>
              </a:rPr>
              <a:t>Utilizzatore</a:t>
            </a:r>
            <a:r>
              <a:rPr lang="it-IT" sz="1400" dirty="0">
                <a:solidFill>
                  <a:schemeClr val="tx1"/>
                </a:solidFill>
              </a:rPr>
              <a:t>, in caso di contratto di somministrazione con missione pari ad almeno 12 mesi;</a:t>
            </a: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r>
              <a:rPr lang="it-IT" sz="1000" dirty="0">
                <a:solidFill>
                  <a:schemeClr val="tx1"/>
                </a:solidFill>
              </a:rPr>
              <a:t> </a:t>
            </a:r>
          </a:p>
          <a:p>
            <a:pPr marL="539750" lvl="1" indent="-360363">
              <a:buNone/>
            </a:pPr>
            <a:endParaRPr lang="it-IT" b="1" dirty="0">
              <a:solidFill>
                <a:schemeClr val="accent1"/>
              </a:solidFill>
            </a:endParaRPr>
          </a:p>
        </p:txBody>
      </p:sp>
      <p:sp>
        <p:nvSpPr>
          <p:cNvPr id="5" name="Segnaposto testo 3">
            <a:extLst>
              <a:ext uri="{FF2B5EF4-FFF2-40B4-BE49-F238E27FC236}">
                <a16:creationId xmlns:a16="http://schemas.microsoft.com/office/drawing/2014/main" id="{CBC61FF4-FE30-49DB-8BDC-E3441ED783CA}"/>
              </a:ext>
            </a:extLst>
          </p:cNvPr>
          <p:cNvSpPr txBox="1">
            <a:spLocks/>
          </p:cNvSpPr>
          <p:nvPr/>
        </p:nvSpPr>
        <p:spPr>
          <a:xfrm>
            <a:off x="311698" y="3363402"/>
            <a:ext cx="8520599" cy="13350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exend"/>
              <a:buChar char="●"/>
              <a:defRPr sz="1400" b="0" i="0" u="none" strike="noStrike" cap="none">
                <a:solidFill>
                  <a:srgbClr val="000000"/>
                </a:solidFill>
                <a:latin typeface="Lexend"/>
                <a:ea typeface="Lexend"/>
                <a:cs typeface="Lexend"/>
                <a:sym typeface="Lexend"/>
              </a:defRPr>
            </a:lvl1pPr>
            <a:lvl2pPr marL="914400" marR="0" lvl="1"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2pPr>
            <a:lvl3pPr marL="1371600" marR="0" lvl="2"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3pPr>
            <a:lvl4pPr marL="1828800" marR="0" lvl="3"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4pPr>
            <a:lvl5pPr marL="2286000" marR="0" lvl="4"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5pPr>
            <a:lvl6pPr marL="2743200" marR="0" lvl="5"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6pPr>
            <a:lvl7pPr marL="3200400" marR="0" lvl="6"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7pPr>
            <a:lvl8pPr marL="3657600" marR="0" lvl="7"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8pPr>
            <a:lvl9pPr marL="4114800" marR="0" lvl="8"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9pPr>
          </a:lstStyle>
          <a:p>
            <a:pPr marL="95862" lvl="2" indent="0" algn="just">
              <a:buNone/>
            </a:pPr>
            <a:endParaRPr lang="it-IT" sz="1400" b="1" dirty="0">
              <a:solidFill>
                <a:schemeClr val="tx1"/>
              </a:solidFill>
            </a:endParaRPr>
          </a:p>
          <a:p>
            <a:pPr marL="180000" lvl="2" indent="-84138" algn="just">
              <a:buFont typeface="Arial" pitchFamily="34" charset="0"/>
              <a:buChar char="•"/>
            </a:pPr>
            <a:r>
              <a:rPr lang="it-IT" sz="1300" b="1" dirty="0">
                <a:solidFill>
                  <a:schemeClr val="tx1"/>
                </a:solidFill>
              </a:rPr>
              <a:t>Che hanno assunto o assumeranno lavoratori disabili </a:t>
            </a:r>
            <a:r>
              <a:rPr lang="it-IT" sz="1300" dirty="0">
                <a:solidFill>
                  <a:schemeClr val="tx1"/>
                </a:solidFill>
              </a:rPr>
              <a:t>presso sedi di lavoro ubicate in Emilia-Romagna;</a:t>
            </a:r>
          </a:p>
          <a:p>
            <a:pPr marL="180000" lvl="2" indent="-84138" algn="just">
              <a:buFont typeface="Arial" pitchFamily="34" charset="0"/>
              <a:buChar char="•"/>
            </a:pPr>
            <a:r>
              <a:rPr lang="it-IT" sz="1300" b="1" dirty="0">
                <a:solidFill>
                  <a:schemeClr val="tx1"/>
                </a:solidFill>
              </a:rPr>
              <a:t>Se obbligati all’assunzione di persone disabili</a:t>
            </a:r>
            <a:r>
              <a:rPr lang="it-IT" sz="1300" dirty="0">
                <a:solidFill>
                  <a:schemeClr val="tx1"/>
                </a:solidFill>
              </a:rPr>
              <a:t>, ottemperanti, anche mediante l’assunzione incentivata, sia al momento della presentazione della domanda che al momento della presentazione della documentazione ai fini della eventuale erogazione del contributo </a:t>
            </a:r>
          </a:p>
          <a:p>
            <a:pPr marL="539750" lvl="1" indent="-360363">
              <a:buFont typeface="Lexend"/>
              <a:buNone/>
            </a:pPr>
            <a:endParaRPr lang="it-IT" b="1"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L’ASSUNZIONE</a:t>
            </a:r>
          </a:p>
        </p:txBody>
      </p:sp>
      <p:sp>
        <p:nvSpPr>
          <p:cNvPr id="3" name="Segnaposto testo 2"/>
          <p:cNvSpPr>
            <a:spLocks noGrp="1"/>
          </p:cNvSpPr>
          <p:nvPr>
            <p:ph type="body" idx="1"/>
          </p:nvPr>
        </p:nvSpPr>
        <p:spPr/>
        <p:txBody>
          <a:bodyPr>
            <a:normAutofit fontScale="92500" lnSpcReduction="20000"/>
          </a:bodyPr>
          <a:lstStyle/>
          <a:p>
            <a:pPr algn="just">
              <a:buNone/>
            </a:pPr>
            <a:endParaRPr lang="it-IT" b="1" dirty="0">
              <a:solidFill>
                <a:schemeClr val="accent1"/>
              </a:solidFill>
            </a:endParaRPr>
          </a:p>
          <a:p>
            <a:pPr algn="just"/>
            <a:r>
              <a:rPr lang="it-IT" dirty="0"/>
              <a:t>L’incentivo potrà essere fruito per le </a:t>
            </a:r>
            <a:r>
              <a:rPr lang="it-IT" b="1" dirty="0"/>
              <a:t>assunzioni</a:t>
            </a:r>
            <a:r>
              <a:rPr lang="it-IT" dirty="0"/>
              <a:t> </a:t>
            </a:r>
            <a:r>
              <a:rPr lang="it-IT" b="1" dirty="0"/>
              <a:t>a tempo determinato </a:t>
            </a:r>
            <a:r>
              <a:rPr lang="it-IT" dirty="0"/>
              <a:t>ai sensi della L. 68, anche a tempo parziale, avvenute a partire </a:t>
            </a:r>
            <a:r>
              <a:rPr lang="it-IT" b="1" dirty="0"/>
              <a:t>dal</a:t>
            </a:r>
            <a:r>
              <a:rPr lang="it-IT" dirty="0"/>
              <a:t>  </a:t>
            </a:r>
            <a:r>
              <a:rPr lang="it-IT" b="1" dirty="0"/>
              <a:t>01/01/2024. </a:t>
            </a:r>
          </a:p>
          <a:p>
            <a:pPr algn="just"/>
            <a:endParaRPr lang="it-IT" b="1" dirty="0"/>
          </a:p>
          <a:p>
            <a:pPr algn="just"/>
            <a:r>
              <a:rPr lang="it-IT" b="1" dirty="0"/>
              <a:t>I lavoratori devono essere iscritti ad uno degli uffici del Collocamento Mirato dell’Emilia Romagna</a:t>
            </a:r>
            <a:r>
              <a:rPr lang="it-IT" dirty="0"/>
              <a:t>; </a:t>
            </a:r>
          </a:p>
          <a:p>
            <a:pPr algn="just"/>
            <a:endParaRPr lang="it-IT" dirty="0"/>
          </a:p>
          <a:p>
            <a:pPr algn="just"/>
            <a:r>
              <a:rPr lang="it-IT" dirty="0"/>
              <a:t>In ogni caso </a:t>
            </a:r>
            <a:r>
              <a:rPr lang="it-IT" b="1" dirty="0"/>
              <a:t>l’assunzione deve essere avvenuta, o dovrà avvenire, mediante rilascio del nulla osta da parte dell’Ufficio per il Collocamento Mirato di riferimento </a:t>
            </a:r>
            <a:r>
              <a:rPr lang="it-IT" dirty="0"/>
              <a:t>ad esclusione dell’ipotesi di datori di lavoro che, alla data dell’assunzione, non sono obbligati ai sensi della Legge n. 68/1999.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REQUISITI SOGGETTIVI LAVORATORI   </a:t>
            </a:r>
          </a:p>
        </p:txBody>
      </p:sp>
      <p:sp>
        <p:nvSpPr>
          <p:cNvPr id="10" name="Segnaposto testo 9"/>
          <p:cNvSpPr>
            <a:spLocks noGrp="1"/>
          </p:cNvSpPr>
          <p:nvPr>
            <p:ph type="body" idx="1"/>
          </p:nvPr>
        </p:nvSpPr>
        <p:spPr/>
        <p:txBody>
          <a:bodyPr>
            <a:normAutofit fontScale="92500" lnSpcReduction="20000"/>
          </a:bodyPr>
          <a:lstStyle/>
          <a:p>
            <a:pPr algn="just">
              <a:buFont typeface="+mj-lt"/>
              <a:buAutoNum type="arabicPeriod"/>
            </a:pPr>
            <a:r>
              <a:rPr lang="it-IT" dirty="0"/>
              <a:t>lavoratori disabili che abbiano </a:t>
            </a:r>
            <a:r>
              <a:rPr lang="it-IT" b="1" dirty="0"/>
              <a:t>una riduzione della capacità lavorativa superiore al 79 % </a:t>
            </a:r>
            <a:r>
              <a:rPr lang="it-IT" dirty="0"/>
              <a:t>o minorazioni ascritte dalla prima alla terza   categoria di cui alle tabelle annesse al testo unico delle norme in materia di pensioni di guerra, approvato con DPR 23 dicembre 1978, n. 915, e </a:t>
            </a:r>
            <a:r>
              <a:rPr lang="it-IT" dirty="0" err="1"/>
              <a:t>ss</a:t>
            </a:r>
            <a:r>
              <a:rPr lang="it-IT" dirty="0"/>
              <a:t> mm;</a:t>
            </a:r>
          </a:p>
          <a:p>
            <a:pPr marL="114300" indent="0">
              <a:buNone/>
            </a:pPr>
            <a:r>
              <a:rPr lang="it-IT" b="1" dirty="0">
                <a:solidFill>
                  <a:schemeClr val="accent1"/>
                </a:solidFill>
              </a:rPr>
              <a:t>     DURATA ASSUNZIONE NON INFERIORE A 12 MESI </a:t>
            </a:r>
          </a:p>
          <a:p>
            <a:pPr marL="114300" indent="0">
              <a:buNone/>
            </a:pPr>
            <a:endParaRPr lang="it-IT" b="1" dirty="0"/>
          </a:p>
          <a:p>
            <a:pPr algn="just">
              <a:buFont typeface="+mj-lt"/>
              <a:buAutoNum type="arabicPeriod" startAt="2"/>
            </a:pPr>
            <a:r>
              <a:rPr lang="it-IT" dirty="0"/>
              <a:t>lavoratori con </a:t>
            </a:r>
            <a:r>
              <a:rPr lang="it-IT" b="1" dirty="0"/>
              <a:t>disabilità intellettiva o psichica </a:t>
            </a:r>
            <a:r>
              <a:rPr lang="it-IT" dirty="0"/>
              <a:t>che comporti una riduzione della capacità lavorativa superiore al </a:t>
            </a:r>
            <a:r>
              <a:rPr lang="it-IT" b="1" dirty="0"/>
              <a:t>45 %. </a:t>
            </a:r>
            <a:endParaRPr lang="it-IT" b="1" dirty="0">
              <a:solidFill>
                <a:schemeClr val="accent1"/>
              </a:solidFill>
            </a:endParaRPr>
          </a:p>
          <a:p>
            <a:pPr marL="114300" indent="0">
              <a:buNone/>
            </a:pPr>
            <a:r>
              <a:rPr lang="it-IT" b="1" dirty="0">
                <a:solidFill>
                  <a:schemeClr val="accent1"/>
                </a:solidFill>
              </a:rPr>
              <a:t>     DURATA ASSUNZIONE NON INFERIORE A 6 MESI E MAX 12 MESI</a:t>
            </a:r>
            <a:endParaRPr lang="it-IT" dirty="0"/>
          </a:p>
          <a:p>
            <a:pPr lvl="1" algn="just"/>
            <a:r>
              <a:rPr lang="it-IT" dirty="0"/>
              <a:t>Per questa tipologia di lavoratori, in caso di assunzione con contratto a tempo determinato di durata pari o superiore a 12 mesi (anche per effetto di eventuale proroga), il datore di lavoro dovrà dichiarare che non ha usufruito e/o non intende usufruire dell’incentivo contributivo previsto dall’art. 13 comma 1 bis della Legge n. 68/1999. </a:t>
            </a:r>
          </a:p>
          <a:p>
            <a:pPr marL="114300" indent="0">
              <a:buNone/>
            </a:pPr>
            <a:endParaRPr lang="it-IT" dirty="0"/>
          </a:p>
          <a:p>
            <a:pPr>
              <a:buFont typeface="+mj-lt"/>
              <a:buAutoNum type="arabicPeriod" startAt="2"/>
            </a:pPr>
            <a:endParaRPr lang="it-IT" dirty="0"/>
          </a:p>
        </p:txBody>
      </p:sp>
      <p:pic>
        <p:nvPicPr>
          <p:cNvPr id="4" name="Picture 2" descr="C:\Users\luisa_secci\Downloads\Template Slide Bandi\Illustrazioni utilizzabili\Bandi_DIPENDENTI - verde.png">
            <a:extLst>
              <a:ext uri="{FF2B5EF4-FFF2-40B4-BE49-F238E27FC236}">
                <a16:creationId xmlns:a16="http://schemas.microsoft.com/office/drawing/2014/main" id="{361280C5-1FCD-D1E6-8377-38D569C96221}"/>
              </a:ext>
            </a:extLst>
          </p:cNvPr>
          <p:cNvPicPr>
            <a:picLocks noChangeAspect="1" noChangeArrowheads="1"/>
          </p:cNvPicPr>
          <p:nvPr/>
        </p:nvPicPr>
        <p:blipFill>
          <a:blip r:embed="rId2"/>
          <a:srcRect/>
          <a:stretch>
            <a:fillRect/>
          </a:stretch>
        </p:blipFill>
        <p:spPr bwMode="auto">
          <a:xfrm>
            <a:off x="6249032" y="155137"/>
            <a:ext cx="2894968" cy="1152475"/>
          </a:xfrm>
          <a:prstGeom prst="rect">
            <a:avLst/>
          </a:prstGeom>
          <a:noFill/>
        </p:spPr>
      </p:pic>
    </p:spTree>
    <p:extLst>
      <p:ext uri="{BB962C8B-B14F-4D97-AF65-F5344CB8AC3E}">
        <p14:creationId xmlns:p14="http://schemas.microsoft.com/office/powerpoint/2010/main" val="194361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ASSUNZIONI PER I QUALI SPETTA L’INCENTIVO </a:t>
            </a:r>
          </a:p>
        </p:txBody>
      </p:sp>
      <p:sp>
        <p:nvSpPr>
          <p:cNvPr id="10" name="Segnaposto testo 9"/>
          <p:cNvSpPr>
            <a:spLocks noGrp="1"/>
          </p:cNvSpPr>
          <p:nvPr>
            <p:ph type="body" idx="1"/>
          </p:nvPr>
        </p:nvSpPr>
        <p:spPr>
          <a:xfrm>
            <a:off x="311700" y="1017724"/>
            <a:ext cx="8520600" cy="3611425"/>
          </a:xfrm>
        </p:spPr>
        <p:txBody>
          <a:bodyPr>
            <a:normAutofit fontScale="77500" lnSpcReduction="20000"/>
          </a:bodyPr>
          <a:lstStyle/>
          <a:p>
            <a:pPr>
              <a:buNone/>
            </a:pPr>
            <a:r>
              <a:rPr lang="it-IT" sz="1900" dirty="0"/>
              <a:t>Le  assunzioni a tempo determinato dovranno riferirsi a:</a:t>
            </a:r>
          </a:p>
          <a:p>
            <a:endParaRPr lang="it-IT" sz="1900" dirty="0"/>
          </a:p>
          <a:p>
            <a:pPr algn="just"/>
            <a:r>
              <a:rPr lang="it-IT" sz="1900" dirty="0"/>
              <a:t>lavoratori disabili che, al momento della presentazione della domanda, risultano </a:t>
            </a:r>
            <a:r>
              <a:rPr lang="it-IT" sz="1900" b="1" dirty="0">
                <a:solidFill>
                  <a:schemeClr val="accent1"/>
                </a:solidFill>
              </a:rPr>
              <a:t>già in forza </a:t>
            </a:r>
            <a:r>
              <a:rPr lang="it-IT" sz="1900" dirty="0"/>
              <a:t>ai sensi della Legge n. 68/99 assunti </a:t>
            </a:r>
            <a:r>
              <a:rPr lang="it-IT" sz="1900" b="1" dirty="0">
                <a:solidFill>
                  <a:srgbClr val="00B050"/>
                </a:solidFill>
              </a:rPr>
              <a:t>dal 01/01/2024</a:t>
            </a:r>
            <a:r>
              <a:rPr lang="it-IT" sz="1900" dirty="0"/>
              <a:t>; </a:t>
            </a:r>
          </a:p>
          <a:p>
            <a:pPr marL="114300" indent="0" algn="just">
              <a:buNone/>
            </a:pPr>
            <a:endParaRPr lang="it-IT" sz="1900" dirty="0"/>
          </a:p>
          <a:p>
            <a:pPr algn="just"/>
            <a:r>
              <a:rPr lang="it-IT" sz="1900" dirty="0"/>
              <a:t>lavoratori disabili che, al momento della presentazione della domanda, </a:t>
            </a:r>
            <a:r>
              <a:rPr lang="it-IT" sz="1900" b="1" dirty="0">
                <a:solidFill>
                  <a:schemeClr val="accent1"/>
                </a:solidFill>
              </a:rPr>
              <a:t>non siano ancora assunti </a:t>
            </a:r>
            <a:r>
              <a:rPr lang="it-IT" sz="1900" dirty="0"/>
              <a:t>ma verranno assunti a tempo determinato, per una durata minima prevista dal presente avviso, </a:t>
            </a:r>
            <a:r>
              <a:rPr lang="it-IT" sz="1900" b="1" dirty="0"/>
              <a:t>iscritti al collocamento mirato </a:t>
            </a:r>
            <a:r>
              <a:rPr lang="it-IT" sz="1900" dirty="0"/>
              <a:t>ai sensi della L. 68/99. In questo caso il lavoratore deve essere già stato </a:t>
            </a:r>
            <a:r>
              <a:rPr lang="it-IT" sz="1900" b="1" dirty="0">
                <a:solidFill>
                  <a:srgbClr val="00B050"/>
                </a:solidFill>
              </a:rPr>
              <a:t>individuato e disponibile </a:t>
            </a:r>
            <a:r>
              <a:rPr lang="it-IT" sz="1900" dirty="0"/>
              <a:t>ad essere assunto al momento di presentazione della domanda e dovrà risultare assunto al momento dell’erogazione del contributo;</a:t>
            </a:r>
          </a:p>
          <a:p>
            <a:pPr marL="114300" indent="0">
              <a:buNone/>
            </a:pPr>
            <a:endParaRPr lang="it-IT" sz="1900" dirty="0"/>
          </a:p>
          <a:p>
            <a:r>
              <a:rPr lang="it-IT" sz="1900" b="1" dirty="0">
                <a:solidFill>
                  <a:srgbClr val="00B050"/>
                </a:solidFill>
              </a:rPr>
              <a:t>TRASFORMAZIONI: </a:t>
            </a:r>
            <a:r>
              <a:rPr lang="it-IT" sz="1900" dirty="0">
                <a:solidFill>
                  <a:schemeClr val="tx1"/>
                </a:solidFill>
              </a:rPr>
              <a:t>incentivo per assunzione a tempo determinato già approvato o  in corso di istruttoria e per i quali il rapporto di lavoro sia stato trasformato a tempo indeterminato</a:t>
            </a:r>
          </a:p>
          <a:p>
            <a:endParaRPr lang="it-IT" dirty="0"/>
          </a:p>
          <a:p>
            <a:endParaRPr lang="it-IT" dirty="0"/>
          </a:p>
        </p:txBody>
      </p:sp>
    </p:spTree>
    <p:extLst>
      <p:ext uri="{BB962C8B-B14F-4D97-AF65-F5344CB8AC3E}">
        <p14:creationId xmlns:p14="http://schemas.microsoft.com/office/powerpoint/2010/main" val="194361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 PUÒ PRESENTARE LA DOMANDA</a:t>
            </a:r>
          </a:p>
        </p:txBody>
      </p:sp>
      <p:sp>
        <p:nvSpPr>
          <p:cNvPr id="3" name="Segnaposto testo 2"/>
          <p:cNvSpPr>
            <a:spLocks noGrp="1"/>
          </p:cNvSpPr>
          <p:nvPr>
            <p:ph type="body" idx="1"/>
          </p:nvPr>
        </p:nvSpPr>
        <p:spPr/>
        <p:txBody>
          <a:bodyPr>
            <a:normAutofit/>
          </a:bodyPr>
          <a:lstStyle/>
          <a:p>
            <a:pPr algn="just">
              <a:buNone/>
            </a:pPr>
            <a:r>
              <a:rPr lang="it-IT" sz="2400" b="1" dirty="0">
                <a:solidFill>
                  <a:srgbClr val="00B050"/>
                </a:solidFill>
              </a:rPr>
              <a:t>LA TRASFORMAZIONE – CAPO B</a:t>
            </a:r>
          </a:p>
          <a:p>
            <a:pPr algn="just">
              <a:buNone/>
            </a:pPr>
            <a:endParaRPr lang="it-IT" sz="2400" b="1" dirty="0">
              <a:solidFill>
                <a:srgbClr val="00B050"/>
              </a:solidFill>
            </a:endParaRPr>
          </a:p>
          <a:p>
            <a:pPr marL="90488" indent="0" algn="just">
              <a:buNone/>
            </a:pPr>
            <a:r>
              <a:rPr lang="it-IT" dirty="0"/>
              <a:t>In caso di trasformazione del rapporto di lavoro da tempo determinato a tempo indeterminato, per il quale l’Agenzia regionale per il lavoro </a:t>
            </a:r>
            <a:r>
              <a:rPr lang="it-IT" b="1" dirty="0">
                <a:solidFill>
                  <a:srgbClr val="00B050"/>
                </a:solidFill>
              </a:rPr>
              <a:t>ha già riconosciuto, oppure è in corso di istruttoria, l’ammissibilità </a:t>
            </a:r>
            <a:r>
              <a:rPr lang="it-IT" dirty="0"/>
              <a:t>della domanda di contributo per l’assunzione a termine, </a:t>
            </a:r>
            <a:r>
              <a:rPr lang="it-IT" b="1" dirty="0"/>
              <a:t>è possibile richiedere l’integrazione dell’incentivo precedentemente concesso nella misura e per la durata per cui è stato concesso – fino alla copertura massima del 100% del costo salariale lordo</a:t>
            </a:r>
            <a:r>
              <a:rPr lang="it-IT"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7" name="Sottotitolo 6"/>
          <p:cNvSpPr>
            <a:spLocks noGrp="1"/>
          </p:cNvSpPr>
          <p:nvPr>
            <p:ph type="subTitle" idx="1"/>
          </p:nvPr>
        </p:nvSpPr>
        <p:spPr/>
        <p:txBody>
          <a:bodyPr wrap="square" lIns="0" tIns="0" rIns="0" bIns="0">
            <a:noAutofit/>
          </a:bodyPr>
          <a:lstStyle/>
          <a:p>
            <a:pPr marL="88900" indent="0"/>
            <a:r>
              <a:rPr lang="it-IT" sz="1600" dirty="0"/>
              <a:t>L’incentivo è </a:t>
            </a:r>
            <a:r>
              <a:rPr lang="it-IT" sz="1600" b="1" dirty="0"/>
              <a:t>riconosciuto per tutta la durata del contratto a tempo determinato</a:t>
            </a:r>
            <a:r>
              <a:rPr lang="it-IT" sz="1600" dirty="0"/>
              <a:t>, comunque per non più di 12 mesi, ed è pari:</a:t>
            </a:r>
          </a:p>
        </p:txBody>
      </p:sp>
      <p:sp>
        <p:nvSpPr>
          <p:cNvPr id="10" name="Segnaposto testo 9"/>
          <p:cNvSpPr>
            <a:spLocks noGrp="1"/>
          </p:cNvSpPr>
          <p:nvPr>
            <p:ph type="body" idx="2"/>
          </p:nvPr>
        </p:nvSpPr>
        <p:spPr>
          <a:xfrm>
            <a:off x="4939500" y="724074"/>
            <a:ext cx="3837000" cy="3733625"/>
          </a:xfrm>
        </p:spPr>
        <p:txBody>
          <a:bodyPr>
            <a:noAutofit/>
          </a:bodyPr>
          <a:lstStyle/>
          <a:p>
            <a:pPr>
              <a:buClr>
                <a:srgbClr val="00B050"/>
              </a:buClr>
            </a:pPr>
            <a:endParaRPr lang="it-IT" sz="1400" dirty="0"/>
          </a:p>
          <a:p>
            <a:pPr>
              <a:buClr>
                <a:srgbClr val="00B050"/>
              </a:buClr>
            </a:pPr>
            <a:r>
              <a:rPr lang="it-IT" sz="1400" b="1" dirty="0">
                <a:solidFill>
                  <a:schemeClr val="accent1"/>
                </a:solidFill>
              </a:rPr>
              <a:t>al 60% </a:t>
            </a:r>
            <a:r>
              <a:rPr lang="it-IT" sz="1400" dirty="0"/>
              <a:t>del </a:t>
            </a:r>
            <a:r>
              <a:rPr lang="it-IT" sz="1400" b="1" dirty="0"/>
              <a:t>costo salariale lordo presunto </a:t>
            </a:r>
            <a:r>
              <a:rPr lang="it-IT" sz="1400" dirty="0"/>
              <a:t>per i datori di lavoro non soggetti agli obblighi di assunzione di cui alla legge n. 68/1999 e per quelli obbligati che assumono oltre la quota d’obbligo;</a:t>
            </a:r>
          </a:p>
          <a:p>
            <a:pPr>
              <a:buClr>
                <a:srgbClr val="00B050"/>
              </a:buClr>
            </a:pPr>
            <a:endParaRPr lang="it-IT" sz="1400" dirty="0"/>
          </a:p>
          <a:p>
            <a:pPr>
              <a:buClr>
                <a:srgbClr val="00B050"/>
              </a:buClr>
            </a:pPr>
            <a:r>
              <a:rPr lang="it-IT" sz="1400" b="1" dirty="0">
                <a:solidFill>
                  <a:schemeClr val="accent1"/>
                </a:solidFill>
              </a:rPr>
              <a:t>al 40% </a:t>
            </a:r>
            <a:r>
              <a:rPr lang="it-IT" sz="1400" dirty="0"/>
              <a:t>del </a:t>
            </a:r>
            <a:r>
              <a:rPr lang="it-IT" sz="1400" b="1" dirty="0"/>
              <a:t>costo salariale lordo presunto </a:t>
            </a:r>
            <a:r>
              <a:rPr lang="it-IT" sz="1400" dirty="0"/>
              <a:t>per i datori di lavoro soggetti agli obblighi di assunzione di cui alla legge n. 68/1999. </a:t>
            </a:r>
          </a:p>
          <a:p>
            <a:pPr>
              <a:buClr>
                <a:srgbClr val="00B050"/>
              </a:buClr>
            </a:pPr>
            <a:endParaRPr lang="it-IT" sz="1400" dirty="0"/>
          </a:p>
          <a:p>
            <a:pPr>
              <a:buClr>
                <a:srgbClr val="00B050"/>
              </a:buClr>
            </a:pPr>
            <a:r>
              <a:rPr lang="it-IT" sz="1400" dirty="0"/>
              <a:t>in caso di trasformazione del rapporto di lavoro da tempo determinato a tempo indeterminato, tali percentuali vengono integrate </a:t>
            </a:r>
            <a:r>
              <a:rPr lang="it-IT" sz="1400" b="1" dirty="0">
                <a:solidFill>
                  <a:schemeClr val="accent1"/>
                </a:solidFill>
              </a:rPr>
              <a:t>fino al 100%</a:t>
            </a:r>
          </a:p>
        </p:txBody>
      </p:sp>
    </p:spTree>
    <p:extLst>
      <p:ext uri="{BB962C8B-B14F-4D97-AF65-F5344CB8AC3E}">
        <p14:creationId xmlns:p14="http://schemas.microsoft.com/office/powerpoint/2010/main" val="194361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10" name="Segnaposto testo 9"/>
          <p:cNvSpPr>
            <a:spLocks noGrp="1"/>
          </p:cNvSpPr>
          <p:nvPr>
            <p:ph type="body" idx="1"/>
          </p:nvPr>
        </p:nvSpPr>
        <p:spPr/>
        <p:txBody>
          <a:bodyPr>
            <a:normAutofit lnSpcReduction="10000"/>
          </a:bodyPr>
          <a:lstStyle/>
          <a:p>
            <a:pPr marL="92075" indent="0" algn="just">
              <a:buClr>
                <a:srgbClr val="00B050"/>
              </a:buClr>
              <a:buNone/>
            </a:pPr>
            <a:r>
              <a:rPr lang="it-IT" sz="1600" dirty="0"/>
              <a:t>Per le assunzioni effettuate con </a:t>
            </a:r>
            <a:r>
              <a:rPr lang="it-IT" sz="1600" b="1" dirty="0">
                <a:solidFill>
                  <a:schemeClr val="accent1"/>
                </a:solidFill>
              </a:rPr>
              <a:t>orario di lavoro a tempo parziale</a:t>
            </a:r>
            <a:r>
              <a:rPr lang="it-IT" sz="1600" dirty="0"/>
              <a:t> si procederà ad una </a:t>
            </a:r>
            <a:r>
              <a:rPr lang="it-IT" sz="1600" b="1" dirty="0">
                <a:solidFill>
                  <a:schemeClr val="accent1"/>
                </a:solidFill>
              </a:rPr>
              <a:t>riduzione del contributo in misura proporzionale alla riduzione dell’orario di lavoro</a:t>
            </a:r>
            <a:r>
              <a:rPr lang="it-IT" sz="1600" dirty="0"/>
              <a:t>. </a:t>
            </a:r>
          </a:p>
          <a:p>
            <a:pPr marL="92075" indent="0" algn="just">
              <a:buClr>
                <a:srgbClr val="00B050"/>
              </a:buClr>
              <a:buNone/>
            </a:pPr>
            <a:endParaRPr lang="it-IT" sz="1600" dirty="0"/>
          </a:p>
          <a:p>
            <a:pPr marL="92075" indent="0" algn="just">
              <a:buClr>
                <a:srgbClr val="00B050"/>
              </a:buClr>
              <a:buNone/>
            </a:pPr>
            <a:r>
              <a:rPr lang="it-IT" sz="1600" dirty="0"/>
              <a:t>In caso di </a:t>
            </a:r>
            <a:r>
              <a:rPr lang="it-IT" sz="1600" b="1" dirty="0">
                <a:solidFill>
                  <a:schemeClr val="accent1"/>
                </a:solidFill>
              </a:rPr>
              <a:t>trasformazione anticipata </a:t>
            </a:r>
            <a:r>
              <a:rPr lang="it-IT" sz="1600" dirty="0"/>
              <a:t>del contratto di lavoro da tempo determinato a tempo indeterminato rispetto alla durata iniziale prevista, </a:t>
            </a:r>
            <a:r>
              <a:rPr lang="it-IT" sz="1600" b="1" dirty="0">
                <a:solidFill>
                  <a:schemeClr val="accent1"/>
                </a:solidFill>
              </a:rPr>
              <a:t>l’incentivo resta ammissibile e verrà ricalcolato </a:t>
            </a:r>
            <a:r>
              <a:rPr lang="it-IT" sz="1600" dirty="0">
                <a:solidFill>
                  <a:schemeClr val="tx1"/>
                </a:solidFill>
              </a:rPr>
              <a:t>in base alla effettiva durata del rapporto di lavoro a tempo determinato.</a:t>
            </a:r>
          </a:p>
          <a:p>
            <a:pPr marL="92075" indent="0" algn="just">
              <a:buClr>
                <a:srgbClr val="00B050"/>
              </a:buClr>
              <a:buNone/>
            </a:pPr>
            <a:endParaRPr lang="it-IT" sz="1600" dirty="0">
              <a:solidFill>
                <a:schemeClr val="tx1"/>
              </a:solidFill>
            </a:endParaRPr>
          </a:p>
          <a:p>
            <a:pPr marL="114300" indent="0" algn="just">
              <a:buNone/>
            </a:pPr>
            <a:r>
              <a:rPr lang="it-IT" sz="1600" b="0" i="0" u="none" strike="noStrike" baseline="0" dirty="0">
                <a:latin typeface="Lexend" panose="020B0604020202020204" charset="0"/>
              </a:rPr>
              <a:t>I benefici si configurano come </a:t>
            </a:r>
            <a:r>
              <a:rPr lang="it-IT" sz="1600" b="1" dirty="0">
                <a:solidFill>
                  <a:schemeClr val="accent1"/>
                </a:solidFill>
                <a:latin typeface="Lexend" panose="020B0604020202020204" charset="0"/>
              </a:rPr>
              <a:t>Aiuti di Stato</a:t>
            </a:r>
            <a:r>
              <a:rPr lang="it-IT" sz="1600" b="0" i="0" u="none" strike="noStrike" baseline="0" dirty="0">
                <a:latin typeface="Lexend" panose="020B0604020202020204" charset="0"/>
              </a:rPr>
              <a:t>: vengono quindi registrati nel Registro Nazionale Aiuti e </a:t>
            </a:r>
            <a:r>
              <a:rPr lang="it-IT" sz="1600" b="1" i="0" u="none" strike="noStrike" baseline="0" dirty="0">
                <a:latin typeface="Lexend" panose="020B0604020202020204" charset="0"/>
              </a:rPr>
              <a:t>gli stessi costi ammissibili </a:t>
            </a:r>
            <a:r>
              <a:rPr lang="it-IT" sz="1600" b="0" i="0" u="none" strike="noStrike" baseline="0" dirty="0">
                <a:latin typeface="Lexend" panose="020B0604020202020204" charset="0"/>
              </a:rPr>
              <a:t>sono </a:t>
            </a:r>
            <a:r>
              <a:rPr lang="it-IT" sz="1600" b="1" dirty="0">
                <a:solidFill>
                  <a:schemeClr val="accent1"/>
                </a:solidFill>
                <a:latin typeface="Lexend" panose="020B0604020202020204" charset="0"/>
              </a:rPr>
              <a:t>cumulabili</a:t>
            </a:r>
            <a:r>
              <a:rPr lang="it-IT" sz="1600" b="0" i="0" u="none" strike="noStrike" baseline="0" dirty="0">
                <a:latin typeface="Lexend" panose="020B0604020202020204" charset="0"/>
              </a:rPr>
              <a:t> con altri incentivi purché tale cumulo non sia superiore al 100% dei costi sostenuti</a:t>
            </a:r>
            <a:endParaRPr lang="it-IT" sz="1600" dirty="0">
              <a:solidFill>
                <a:schemeClr val="tx1"/>
              </a:solidFill>
              <a:latin typeface="Lexend" panose="020B0604020202020204" charset="0"/>
            </a:endParaRPr>
          </a:p>
        </p:txBody>
      </p:sp>
    </p:spTree>
    <p:extLst>
      <p:ext uri="{BB962C8B-B14F-4D97-AF65-F5344CB8AC3E}">
        <p14:creationId xmlns:p14="http://schemas.microsoft.com/office/powerpoint/2010/main" val="1943613007"/>
      </p:ext>
    </p:extLst>
  </p:cSld>
  <p:clrMapOvr>
    <a:masterClrMapping/>
  </p:clrMapOvr>
</p:sld>
</file>

<file path=ppt/theme/theme1.xml><?xml version="1.0" encoding="utf-8"?>
<a:theme xmlns:a="http://schemas.openxmlformats.org/drawingml/2006/main" name="Arter - Assunzioni">
  <a:themeElements>
    <a:clrScheme name="Simple Light">
      <a:dk1>
        <a:srgbClr val="000000"/>
      </a:dk1>
      <a:lt1>
        <a:srgbClr val="FFFFFF"/>
      </a:lt1>
      <a:dk2>
        <a:srgbClr val="595959"/>
      </a:dk2>
      <a:lt2>
        <a:srgbClr val="EEEEEE"/>
      </a:lt2>
      <a:accent1>
        <a:srgbClr val="00934C"/>
      </a:accent1>
      <a:accent2>
        <a:srgbClr val="E32726"/>
      </a:accent2>
      <a:accent3>
        <a:srgbClr val="10541E"/>
      </a:accent3>
      <a:accent4>
        <a:srgbClr val="C81400"/>
      </a:accent4>
      <a:accent5>
        <a:srgbClr val="4D4D4D"/>
      </a:accent5>
      <a:accent6>
        <a:srgbClr val="333333"/>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986</Words>
  <Application>Microsoft Office PowerPoint</Application>
  <PresentationFormat>Presentazione su schermo (16:9)</PresentationFormat>
  <Paragraphs>72</Paragraphs>
  <Slides>11</Slides>
  <Notes>1</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Lexend SemiBold</vt:lpstr>
      <vt:lpstr>Lexend</vt:lpstr>
      <vt:lpstr>Arial</vt:lpstr>
      <vt:lpstr>Arter - Assunzioni</vt:lpstr>
      <vt:lpstr>Presentazione standard di PowerPoint</vt:lpstr>
      <vt:lpstr>Presentazione standard di PowerPoint</vt:lpstr>
      <vt:lpstr>CHI PUÒ PRESENTARE LA DOMANDA</vt:lpstr>
      <vt:lpstr>L’ASSUNZIONE</vt:lpstr>
      <vt:lpstr>REQUISITI SOGGETTIVI LAVORATORI   </vt:lpstr>
      <vt:lpstr>ASSUNZIONI PER I QUALI SPETTA L’INCENTIVO </vt:lpstr>
      <vt:lpstr>CHI PUÒ PRESENTARE LA DOMANDA</vt:lpstr>
      <vt:lpstr>CONTRIBUTO RICONOSCIUTO</vt:lpstr>
      <vt:lpstr>CONTRIBUTO RICONOSCIUTO</vt:lpstr>
      <vt:lpstr>ATTENZIONE </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luisa_secci</dc:creator>
  <cp:lastModifiedBy>Petraroia Stefania</cp:lastModifiedBy>
  <cp:revision>38</cp:revision>
  <dcterms:modified xsi:type="dcterms:W3CDTF">2025-02-24T12:30:51Z</dcterms:modified>
</cp:coreProperties>
</file>